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2" r:id="rId7"/>
    <p:sldId id="262" r:id="rId8"/>
    <p:sldId id="271" r:id="rId9"/>
    <p:sldId id="270" r:id="rId10"/>
    <p:sldId id="268" r:id="rId11"/>
    <p:sldId id="263" r:id="rId12"/>
    <p:sldId id="264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86808" cy="18573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«Работа с детской цифровой    лабораторией </a:t>
            </a:r>
            <a:r>
              <a:rPr lang="ru-RU" b="1" dirty="0" err="1" smtClean="0">
                <a:solidFill>
                  <a:srgbClr val="0070C0"/>
                </a:solidFill>
              </a:rPr>
              <a:t>Наураша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5000636"/>
            <a:ext cx="6072230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Составили воспитатели:  Дубинина Е.А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  <a:p>
            <a:pPr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05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Государственное бюджетное общеобразовательное учреждение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Самарской области средняя общеобразовательная школа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с. Красный Яр муниципального района Красноярский Самарской области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Структурное подразделение «Детский сад «</a:t>
            </a:r>
            <a:r>
              <a:rPr lang="ru-RU" sz="12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ЯРкий</a:t>
            </a:r>
            <a:r>
              <a:rPr lang="ru-RU" sz="1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446370, Самарская область, муниципальный район Красноярский, с. Красный Яр, 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ул. Луговая, д. 21А, тел.: 8(84657) 22200 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94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714356"/>
            <a:ext cx="7858180" cy="53860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sz="3200" b="1" dirty="0" smtClean="0" bmk="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етоды работы с детьми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Наглядный метод (приемы: рассматривание, обследование, наблюдения, опорные карточки, планы – схемы, таблицы, просмотр познавательных фильмов, мультфильмов);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Словесный метод (решение занимательных задач, проблемных ситуаций, познавательные игры, научные развлечения, чтение художественной литературы, отгадывание загадок);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Практическая и поисковая деятельность  (демонстрация опытов, исследования; познавательные игры, игры-экспериментирования  с разными материалами).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3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982248"/>
            <a:ext cx="4000528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071546"/>
            <a:ext cx="2536029" cy="450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571876"/>
            <a:ext cx="3857652" cy="216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7" y="0"/>
            <a:ext cx="91494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785774"/>
            <a:ext cx="457203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643314"/>
            <a:ext cx="4738721" cy="266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417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4" y="928670"/>
            <a:ext cx="380407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857232"/>
            <a:ext cx="3827860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94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1643050"/>
            <a:ext cx="7715304" cy="192882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644051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способствовать развитию у детей познавательной и исследовательской активности, любознательности, стремления к самостоятельному познанию и размышлению.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8940"/>
            <a:ext cx="9144000" cy="677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01080" cy="614366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Задачи:</a:t>
            </a:r>
            <a:br>
              <a:rPr lang="ru-RU" sz="3200" b="1" dirty="0" smtClean="0"/>
            </a:br>
            <a:r>
              <a:rPr lang="ru-RU" sz="3200" b="1" dirty="0" smtClean="0"/>
              <a:t> Образовательные: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формирование целостной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естественно-научной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картины мира;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-создание предпосылок научно-технологического и инженерного мышления;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развитие ассоциативного мышления;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-освоение навыков конструирования и моделирования;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приобщение к азам робототехники.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18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8604"/>
            <a:ext cx="8258204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познавательного интереса и активности детей с учётом их возможностей, склонностей, интересов;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-развитие крупной и мелкой моторики, комбинаторных способностей;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логического, алгоритмического и </a:t>
            </a:r>
            <a:r>
              <a:rPr kumimoji="0" lang="ru-RU" sz="30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креативного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мышления;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творческого воображения, технического творчества;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предпосылок учебной деятельности;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коммуникативных навыков, инициативности, творческого потенциала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9417" cy="71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274638"/>
            <a:ext cx="835824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познавательных интересов к окружающему миру и стремление к новым знаниям через познавательно-исследовательскую деятельность;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поддержка познавательной активности и коммуникативной инициативы,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способствующей воспитанию социально активной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содействие сотрудничеству и сотворчеству детей и взрослых;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воспитание ценностного отношения к собственному труду, труду других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людей и его результатам;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создание условий для ранней профессиональной ориентации детей.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94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4071966" cy="274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 r="7671" b="2272"/>
          <a:stretch>
            <a:fillRect/>
          </a:stretch>
        </p:blipFill>
        <p:spPr bwMode="auto">
          <a:xfrm flipH="1">
            <a:off x="4572000" y="3429000"/>
            <a:ext cx="4105164" cy="282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7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5729"/>
            <a:ext cx="84010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Aft>
                <a:spcPct val="0"/>
              </a:spcAft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состав лаборатории входит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 комплектов каждый из которых посвящен отдельной теме: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357430"/>
            <a:ext cx="79296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-Температура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-Магнитное поле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-Свет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-Электричество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-Звук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-Сила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-Пульс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-Кислотность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526" y="2643182"/>
            <a:ext cx="496454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94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642918"/>
            <a:ext cx="723905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94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https://fs.znanio.ru/methodology/images/06/ab/06ab0091f8fb4061d2aa8f45dffa58e2518f5c4f.jpg"/>
          <p:cNvPicPr/>
          <p:nvPr/>
        </p:nvPicPr>
        <p:blipFill>
          <a:blip r:embed="rId3"/>
          <a:srcRect l="6416" r="6532" b="5471"/>
          <a:stretch>
            <a:fillRect/>
          </a:stretch>
        </p:blipFill>
        <p:spPr bwMode="auto">
          <a:xfrm>
            <a:off x="714348" y="857232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school-store.ru/upload/iblock/542/5429736f656963424124a2a7eb472a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500438"/>
            <a:ext cx="4756163" cy="285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243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«Работа с детской цифровой    лабораторией Наураша» </vt:lpstr>
      <vt:lpstr>Цель: способствовать развитию у детей познавательной и исследовательской активности, любознательности, стремления к самостоятельному познанию и размышлению. </vt:lpstr>
      <vt:lpstr>Задачи:  Образовательные: - формирование целостной естественно-научной картины мира; -создание предпосылок научно-технологического и инженерного мышления; - развитие ассоциативного мышления; -освоение навыков конструирования и моделирования; - приобщение к азам робототехники. </vt:lpstr>
      <vt:lpstr>Развивающие: - развитие познавательного интереса и активности детей с учётом их возможностей, склонностей, интересов; -развитие крупной и мелкой моторики, комбинаторных способностей; - развитие логического, алгоритмического и креативного мышления; - развитие творческого воображения, технического творчества; - развитие предпосылок учебной деятельности; - развитие коммуникативных навыков, инициативности, творческого потенциала;</vt:lpstr>
      <vt:lpstr>Воспитательные: - формирование познавательных интересов к окружающему миру и стремление к новым знаниям через познавательно-исследовательскую деятельность;  - поддержка познавательной активности и коммуникативной инициативы, способствующей воспитанию социально активной личности; - содействие сотрудничеству и сотворчеству детей и взрослых; - воспитание ценностного отношения к собственному труду, труду других людей и его результатам; - создание условий для ранней профессиональной ориентации детей. </vt:lpstr>
      <vt:lpstr>Презентация PowerPoint</vt:lpstr>
      <vt:lpstr> В состав лаборатории входит  8 комплектов каждый из которых посвящен отдельной теме: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 «Детский сад «ЯРкий»» ГБОУ СОШ с. Красный Яр  «Работа с детской цифровой лабораторией Наураша» </dc:title>
  <dc:creator>Елена Дубинина</dc:creator>
  <cp:lastModifiedBy>Наталья</cp:lastModifiedBy>
  <cp:revision>45</cp:revision>
  <dcterms:created xsi:type="dcterms:W3CDTF">2023-10-30T10:11:41Z</dcterms:created>
  <dcterms:modified xsi:type="dcterms:W3CDTF">2024-02-07T06:55:00Z</dcterms:modified>
</cp:coreProperties>
</file>