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0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70" d="100"/>
          <a:sy n="70" d="100"/>
        </p:scale>
        <p:origin x="-1088" y="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04A44-9CB3-474F-B9D7-016B13CDF6C4}" type="datetimeFigureOut">
              <a:rPr lang="ru-RU" smtClean="0"/>
              <a:pPr/>
              <a:t>04.02.2024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07AA5-2031-4FFA-A822-62156A2BDE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6096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СТАЛИНГРАДСКАЯ </a:t>
            </a:r>
          </a:p>
          <a:p>
            <a:pPr algn="ctr"/>
            <a:r>
              <a:rPr lang="ru-RU" sz="5400" b="1" cap="none" spc="0" dirty="0" smtClean="0">
                <a:ln w="1905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БИТВА</a:t>
            </a:r>
            <a:endParaRPr lang="ru-RU" sz="5400" b="1" cap="none" spc="0" dirty="0">
              <a:ln w="1905">
                <a:solidFill>
                  <a:schemeClr val="bg1">
                    <a:lumMod val="95000"/>
                    <a:lumOff val="5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47800" y="2438400"/>
            <a:ext cx="6270480" cy="3812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"Дом Павлова"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дом павлов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8150" y="990600"/>
            <a:ext cx="3752850" cy="2401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9.05.2008 г (9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953000" y="1371600"/>
            <a:ext cx="3429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_89dd0_f4357039_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18985" y="3886200"/>
            <a:ext cx="3772015" cy="2512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" name="Рисунок 8" descr="ma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00400" y="1600200"/>
            <a:ext cx="2819400" cy="1823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0" y="3048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Историко-мемориальный комплекс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"Героям Сталинградской битвы".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Рисунок 14" descr="9.05.2008 г (7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1000" y="19812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9.05.2008 г (10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1905000"/>
            <a:ext cx="2362200" cy="314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9.05.2008 г (44)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71800" y="4191000"/>
            <a:ext cx="3200400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048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Музей - панорама"Сталинградская битва" 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0_89dd1_a2ce9dca_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2000" y="1143000"/>
            <a:ext cx="3505200" cy="2334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N01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1600" y="3784980"/>
            <a:ext cx="3312844" cy="25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3.06.2009 г (2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2000" y="3790950"/>
            <a:ext cx="35052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DSCN014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181600" y="1143000"/>
            <a:ext cx="3276600" cy="2341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33400"/>
            <a:ext cx="4572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СТАЛИНГРАД – город, раскинувшийся на правом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берегу Волги.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Теперь этот город называют Волгоградом.</a:t>
            </a:r>
          </a:p>
        </p:txBody>
      </p:sp>
      <p:pic>
        <p:nvPicPr>
          <p:cNvPr id="10" name="Рисунок 9" descr="фонтан детский хоровод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29200" y="3429000"/>
            <a:ext cx="3657600" cy="28758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сквер на пл. павших борцов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8601" y="3419444"/>
            <a:ext cx="4419600" cy="2905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талинградский драматический таетр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495800" y="232440"/>
            <a:ext cx="4191000" cy="289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14800"/>
            <a:ext cx="9144000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Во время Великой Отечественной войны,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в августе 1942 г. в Сталинград ворвались фашистские танки,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а за ними шла вражеская пехота. Над городом, словно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хищные птицы, кружили бомбардировщики.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Они сбрасывали на дома тысячи бомб.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Так началось наступление на Сталинград.</a:t>
            </a:r>
          </a:p>
        </p:txBody>
      </p:sp>
      <p:pic>
        <p:nvPicPr>
          <p:cNvPr id="6" name="Рисунок 5" descr="немецкие тан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30617" y="457200"/>
            <a:ext cx="4037087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499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800600" y="457200"/>
            <a:ext cx="407305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5181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04800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Фашистов встретило героическое сопротивление нашей армии.</a:t>
            </a:r>
          </a:p>
        </p:txBody>
      </p:sp>
      <p:pic>
        <p:nvPicPr>
          <p:cNvPr id="5" name="Рисунок 4" descr="жители города делают оборонительные сооружен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1371600"/>
            <a:ext cx="2618326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905000"/>
            <a:ext cx="2739136" cy="3684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4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76600" y="4495800"/>
            <a:ext cx="2603739" cy="1839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59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96000" y="1905000"/>
            <a:ext cx="27675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Город постепенно превращался в груду развалин. 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Наши пехотинцы, танкисты, артиллеристы сражались за каждый дом.</a:t>
            </a:r>
          </a:p>
        </p:txBody>
      </p:sp>
      <p:pic>
        <p:nvPicPr>
          <p:cNvPr id="12" name="Рисунок 11" descr="59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86400" y="1600200"/>
            <a:ext cx="3276600" cy="438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5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3200400" cy="2368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49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00200" y="4038600"/>
            <a:ext cx="3429000" cy="2548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95800"/>
            <a:ext cx="9144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«Пламя пожаров поднималось на несколько сот метров. Фашистские самолеты пролетали над головой. Не только земля, но и небо дрожало от разрывов. Здания рушились, падали стены, коробилось железо», - так писал об этих днях генерал-полковник Александр Родимцев.</a:t>
            </a:r>
          </a:p>
        </p:txBody>
      </p:sp>
      <p:pic>
        <p:nvPicPr>
          <p:cNvPr id="6" name="Рисунок 5" descr="4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295400" y="304800"/>
            <a:ext cx="6385209" cy="4161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152400"/>
            <a:ext cx="4114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19 ноября 1942 г.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Красная Армия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в районе Сталинграда нанесла фашистам сокрушительный удар. Наши войска перешли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 в наступление.</a:t>
            </a:r>
          </a:p>
        </p:txBody>
      </p:sp>
      <p:pic>
        <p:nvPicPr>
          <p:cNvPr id="5" name="Рисунок 4" descr="советские войск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76600" y="3200400"/>
            <a:ext cx="4419600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6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304800"/>
            <a:ext cx="3657600" cy="2682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6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1000" y="3200400"/>
            <a:ext cx="2476500" cy="330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685800"/>
            <a:ext cx="41148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2 февраля 1943 г. Битва за Сталинград завершилась победой нашего народа. Фашистские солдаты сдались в плен.</a:t>
            </a:r>
          </a:p>
        </p:txBody>
      </p:sp>
      <p:pic>
        <p:nvPicPr>
          <p:cNvPr id="6" name="Рисунок 5" descr="флаг победы на вершине Мамаева курган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800600" y="311404"/>
            <a:ext cx="3810000" cy="287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699999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" y="3561714"/>
            <a:ext cx="3889624" cy="2884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699999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00600" y="3544570"/>
            <a:ext cx="3810000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28600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Сталинградская битва длилась 200 дней и ночей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С 17 июля 1942 г. по 2 февраля 1943 г. </a:t>
            </a:r>
          </a:p>
        </p:txBody>
      </p:sp>
      <p:pic>
        <p:nvPicPr>
          <p:cNvPr id="7" name="Рисунок 6" descr="040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58000" y="1219200"/>
            <a:ext cx="18562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454967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</a:rPr>
              <a:t> 1 мая 1945 г. в приказе Верховного Главнокомандующего И.В. Сталина г. Сталинград назван в числе первых городов-героев. Указом Президиума Верховного Совета СССР от 8 мая 1965 года за выдающиеся заслуги перед Родиной, мужество и героизм, проявленные трудящимися города в годы Великой Отечественной войны, городу-герою Волгограду были вручены орден Ленина и медаль "Золотая Звезда". </a:t>
            </a:r>
          </a:p>
        </p:txBody>
      </p:sp>
      <p:pic>
        <p:nvPicPr>
          <p:cNvPr id="12" name="Рисунок 11" descr="heroi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4800" y="1219200"/>
            <a:ext cx="1676400" cy="3223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OLeni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05200" y="2286000"/>
            <a:ext cx="1854708" cy="199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1073</TotalTime>
  <Words>287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 Дубинина</cp:lastModifiedBy>
  <cp:revision>119</cp:revision>
  <dcterms:created xsi:type="dcterms:W3CDTF">2014-01-28T13:40:08Z</dcterms:created>
  <dcterms:modified xsi:type="dcterms:W3CDTF">2024-02-04T11:19:42Z</dcterms:modified>
</cp:coreProperties>
</file>