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4660"/>
  </p:normalViewPr>
  <p:slideViewPr>
    <p:cSldViewPr>
      <p:cViewPr varScale="1">
        <p:scale>
          <a:sx n="61" d="100"/>
          <a:sy n="61" d="100"/>
        </p:scale>
        <p:origin x="-1368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836712"/>
            <a:ext cx="7584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Времена года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7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6849" y="113825"/>
            <a:ext cx="4850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Расскажи о весне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256" y="1143000"/>
            <a:ext cx="8645557" cy="46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4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" y="836712"/>
            <a:ext cx="9086850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8981" y="0"/>
            <a:ext cx="1446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Лето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7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8934" y="858615"/>
            <a:ext cx="7704856" cy="49388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9706" y="5715"/>
            <a:ext cx="4344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Летние месяцы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866412"/>
            <a:ext cx="2952328" cy="2165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866412"/>
            <a:ext cx="2952328" cy="2141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5" y="2989010"/>
            <a:ext cx="2969223" cy="21303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89347" y="3057883"/>
            <a:ext cx="2232248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июнь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39869" y="3042011"/>
            <a:ext cx="2016224" cy="815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июль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5229201"/>
            <a:ext cx="2592288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август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184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1912" y="41629"/>
            <a:ext cx="4112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Признаки лета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924" y="1124743"/>
            <a:ext cx="7995515" cy="51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22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9272" y="0"/>
            <a:ext cx="4511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Расскажи о лете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58112"/>
            <a:ext cx="7416824" cy="50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1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7746" y="61319"/>
            <a:ext cx="1808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Осень</a:t>
            </a:r>
            <a:endParaRPr lang="ru-RU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9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" y="980728"/>
            <a:ext cx="9108281" cy="587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61173"/>
            <a:ext cx="4727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Осенние месяцы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8"/>
            <a:ext cx="7560840" cy="4680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302" y="989387"/>
            <a:ext cx="3006809" cy="1935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980729"/>
            <a:ext cx="3140464" cy="1958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2146" y="2939173"/>
            <a:ext cx="3135992" cy="20740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3068960"/>
            <a:ext cx="1872208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сентябрь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5044008"/>
            <a:ext cx="27363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ноябрь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3068960"/>
            <a:ext cx="2060344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октябрь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3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" y="980728"/>
            <a:ext cx="9108281" cy="587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80645"/>
            <a:ext cx="4511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Признаки осени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297" y="968864"/>
            <a:ext cx="8222159" cy="51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32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" y="1052736"/>
            <a:ext cx="9108281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133181"/>
            <a:ext cx="5236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Расскажи об осени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171" y="1052735"/>
            <a:ext cx="7969269" cy="50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3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4611825" cy="3429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826" y="0"/>
            <a:ext cx="4532174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6" y="3429000"/>
            <a:ext cx="45832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1826" y="3429000"/>
            <a:ext cx="4485209" cy="34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79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1323791"/>
            <a:ext cx="6336704" cy="4536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4 времени года: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002060"/>
                </a:solidFill>
              </a:rPr>
              <a:t>Зима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00B050"/>
                </a:solidFill>
              </a:rPr>
              <a:t>Весна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FF0000"/>
                </a:solidFill>
              </a:rPr>
              <a:t>Лето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FFC000"/>
                </a:solidFill>
              </a:rPr>
              <a:t>Осень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6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21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4" y="773084"/>
            <a:ext cx="9144000" cy="6084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7665" y="-1"/>
            <a:ext cx="1568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Зима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0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59" y="-27384"/>
            <a:ext cx="9151660" cy="7062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585" y="1052736"/>
            <a:ext cx="7785172" cy="5603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2981" y="-2"/>
            <a:ext cx="4487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Зимние месяцы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00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8936" y="1182378"/>
            <a:ext cx="6546126" cy="5722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192746"/>
            <a:ext cx="4418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Признаки зимы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72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668" y="1844824"/>
            <a:ext cx="8524660" cy="4633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476672"/>
            <a:ext cx="4688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Расскажи о зиме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3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49529"/>
            <a:ext cx="1736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Весна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296" y="980728"/>
            <a:ext cx="805692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1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9589" y="30658"/>
            <a:ext cx="4964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Весенние месяцы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9581" y="952809"/>
            <a:ext cx="7524837" cy="51845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586" y="980145"/>
            <a:ext cx="2386858" cy="2522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980147"/>
            <a:ext cx="2374848" cy="2522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3864" y="2500636"/>
            <a:ext cx="2723945" cy="2798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5134" y="345581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март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9498" y="3455810"/>
            <a:ext cx="1602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апрель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5292641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май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3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08720"/>
            <a:ext cx="9167358" cy="5945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14286"/>
            <a:ext cx="4580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Признаки весны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534" y="928874"/>
            <a:ext cx="8139129" cy="559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541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52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Acer5</dc:creator>
  <cp:lastModifiedBy>Елена Дубинина</cp:lastModifiedBy>
  <cp:revision>18</cp:revision>
  <dcterms:created xsi:type="dcterms:W3CDTF">2018-10-11T16:48:57Z</dcterms:created>
  <dcterms:modified xsi:type="dcterms:W3CDTF">2024-02-04T11:17:40Z</dcterms:modified>
</cp:coreProperties>
</file>