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63" r:id="rId4"/>
    <p:sldId id="266" r:id="rId5"/>
    <p:sldId id="268" r:id="rId6"/>
    <p:sldId id="270" r:id="rId7"/>
    <p:sldId id="271" r:id="rId8"/>
    <p:sldId id="273" r:id="rId9"/>
    <p:sldId id="275" r:id="rId10"/>
    <p:sldId id="277" r:id="rId11"/>
    <p:sldId id="278" r:id="rId12"/>
    <p:sldId id="283" r:id="rId13"/>
    <p:sldId id="286" r:id="rId14"/>
    <p:sldId id="288" r:id="rId15"/>
    <p:sldId id="290" r:id="rId16"/>
    <p:sldId id="293" r:id="rId17"/>
    <p:sldId id="295" r:id="rId18"/>
    <p:sldId id="297" r:id="rId19"/>
    <p:sldId id="299" r:id="rId20"/>
    <p:sldId id="325" r:id="rId21"/>
    <p:sldId id="327" r:id="rId22"/>
    <p:sldId id="303" r:id="rId23"/>
    <p:sldId id="30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8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6360E-0907-4537-9920-AD9A482A1BE4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36F70-06E7-4A93-AB9E-8610711DB1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36F70-06E7-4A93-AB9E-8610711DB1B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4456516.png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720" y="285728"/>
            <a:ext cx="8572560" cy="6572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3C551-5F22-4A0E-A5FF-89591EFCAC0E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73933-A2B8-4ED0-9CC6-E3F9F7D5F4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42.jpe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428728" y="714356"/>
            <a:ext cx="6222055" cy="4601612"/>
            <a:chOff x="2071013" y="281567"/>
            <a:chExt cx="5200779" cy="522280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071013" y="281567"/>
              <a:ext cx="5194971" cy="1641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Отчет о  работе </a:t>
              </a:r>
            </a:p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10 группы  </a:t>
              </a:r>
              <a:r>
                <a:rPr lang="ru-RU" sz="4400" b="1" dirty="0" err="1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д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/с «</a:t>
              </a:r>
              <a:r>
                <a:rPr lang="ru-RU" sz="4400" b="1" dirty="0" err="1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ЯРкий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»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docshapegroup1"/>
          <p:cNvGrpSpPr>
            <a:grpSpLocks/>
          </p:cNvGrpSpPr>
          <p:nvPr/>
        </p:nvGrpSpPr>
        <p:grpSpPr bwMode="auto">
          <a:xfrm>
            <a:off x="1285852" y="2571438"/>
            <a:ext cx="6929486" cy="3643338"/>
            <a:chOff x="63" y="0"/>
            <a:chExt cx="16716" cy="11899"/>
          </a:xfrm>
        </p:grpSpPr>
        <p:pic>
          <p:nvPicPr>
            <p:cNvPr id="8" name="docshape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" y="0"/>
              <a:ext cx="16716" cy="1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docshap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4" y="1422"/>
              <a:ext cx="4802" cy="1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docshap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22" y="1629"/>
              <a:ext cx="5756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docshape5"/>
            <p:cNvSpPr>
              <a:spLocks/>
            </p:cNvSpPr>
            <p:nvPr/>
          </p:nvSpPr>
          <p:spPr bwMode="auto">
            <a:xfrm>
              <a:off x="4619" y="5529"/>
              <a:ext cx="3658" cy="3658"/>
            </a:xfrm>
            <a:custGeom>
              <a:avLst/>
              <a:gdLst/>
              <a:ahLst/>
              <a:cxnLst>
                <a:cxn ang="0">
                  <a:pos x="3658" y="3381"/>
                </a:cxn>
                <a:cxn ang="0">
                  <a:pos x="3658" y="276"/>
                </a:cxn>
                <a:cxn ang="0">
                  <a:pos x="3648" y="203"/>
                </a:cxn>
                <a:cxn ang="0">
                  <a:pos x="3620" y="137"/>
                </a:cxn>
                <a:cxn ang="0">
                  <a:pos x="3577" y="81"/>
                </a:cxn>
                <a:cxn ang="0">
                  <a:pos x="3521" y="38"/>
                </a:cxn>
                <a:cxn ang="0">
                  <a:pos x="3454" y="10"/>
                </a:cxn>
                <a:cxn ang="0">
                  <a:pos x="3381" y="0"/>
                </a:cxn>
                <a:cxn ang="0">
                  <a:pos x="277" y="0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1"/>
                </a:cxn>
                <a:cxn ang="0">
                  <a:pos x="38" y="137"/>
                </a:cxn>
                <a:cxn ang="0">
                  <a:pos x="10" y="203"/>
                </a:cxn>
                <a:cxn ang="0">
                  <a:pos x="0" y="276"/>
                </a:cxn>
                <a:cxn ang="0">
                  <a:pos x="0" y="3381"/>
                </a:cxn>
                <a:cxn ang="0">
                  <a:pos x="10" y="3454"/>
                </a:cxn>
                <a:cxn ang="0">
                  <a:pos x="38" y="3520"/>
                </a:cxn>
                <a:cxn ang="0">
                  <a:pos x="81" y="3576"/>
                </a:cxn>
                <a:cxn ang="0">
                  <a:pos x="137" y="3620"/>
                </a:cxn>
                <a:cxn ang="0">
                  <a:pos x="203" y="3648"/>
                </a:cxn>
                <a:cxn ang="0">
                  <a:pos x="277" y="3658"/>
                </a:cxn>
                <a:cxn ang="0">
                  <a:pos x="3381" y="3658"/>
                </a:cxn>
                <a:cxn ang="0">
                  <a:pos x="3454" y="3648"/>
                </a:cxn>
                <a:cxn ang="0">
                  <a:pos x="3521" y="3620"/>
                </a:cxn>
                <a:cxn ang="0">
                  <a:pos x="3577" y="3576"/>
                </a:cxn>
                <a:cxn ang="0">
                  <a:pos x="3620" y="3520"/>
                </a:cxn>
                <a:cxn ang="0">
                  <a:pos x="3648" y="3454"/>
                </a:cxn>
                <a:cxn ang="0">
                  <a:pos x="3658" y="3381"/>
                </a:cxn>
              </a:cxnLst>
              <a:rect l="0" t="0" r="r" b="b"/>
              <a:pathLst>
                <a:path w="3658" h="3658">
                  <a:moveTo>
                    <a:pt x="3658" y="3381"/>
                  </a:moveTo>
                  <a:lnTo>
                    <a:pt x="3658" y="276"/>
                  </a:lnTo>
                  <a:lnTo>
                    <a:pt x="3648" y="203"/>
                  </a:lnTo>
                  <a:lnTo>
                    <a:pt x="3620" y="137"/>
                  </a:lnTo>
                  <a:lnTo>
                    <a:pt x="3577" y="81"/>
                  </a:lnTo>
                  <a:lnTo>
                    <a:pt x="3521" y="38"/>
                  </a:lnTo>
                  <a:lnTo>
                    <a:pt x="3454" y="10"/>
                  </a:lnTo>
                  <a:lnTo>
                    <a:pt x="3381" y="0"/>
                  </a:lnTo>
                  <a:lnTo>
                    <a:pt x="277" y="0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1"/>
                  </a:lnTo>
                  <a:lnTo>
                    <a:pt x="38" y="137"/>
                  </a:lnTo>
                  <a:lnTo>
                    <a:pt x="10" y="203"/>
                  </a:lnTo>
                  <a:lnTo>
                    <a:pt x="0" y="276"/>
                  </a:lnTo>
                  <a:lnTo>
                    <a:pt x="0" y="3381"/>
                  </a:lnTo>
                  <a:lnTo>
                    <a:pt x="10" y="3454"/>
                  </a:lnTo>
                  <a:lnTo>
                    <a:pt x="38" y="3520"/>
                  </a:lnTo>
                  <a:lnTo>
                    <a:pt x="81" y="3576"/>
                  </a:lnTo>
                  <a:lnTo>
                    <a:pt x="137" y="3620"/>
                  </a:lnTo>
                  <a:lnTo>
                    <a:pt x="203" y="3648"/>
                  </a:lnTo>
                  <a:lnTo>
                    <a:pt x="277" y="3658"/>
                  </a:lnTo>
                  <a:lnTo>
                    <a:pt x="3381" y="3658"/>
                  </a:lnTo>
                  <a:lnTo>
                    <a:pt x="3454" y="3648"/>
                  </a:lnTo>
                  <a:lnTo>
                    <a:pt x="3521" y="3620"/>
                  </a:lnTo>
                  <a:lnTo>
                    <a:pt x="3577" y="3576"/>
                  </a:lnTo>
                  <a:lnTo>
                    <a:pt x="3620" y="3520"/>
                  </a:lnTo>
                  <a:lnTo>
                    <a:pt x="3648" y="3454"/>
                  </a:lnTo>
                  <a:lnTo>
                    <a:pt x="3658" y="3381"/>
                  </a:lnTo>
                  <a:close/>
                </a:path>
              </a:pathLst>
            </a:custGeom>
            <a:solidFill>
              <a:srgbClr val="EDD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docshape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9" y="5529"/>
              <a:ext cx="3412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docshape7"/>
            <p:cNvSpPr>
              <a:spLocks/>
            </p:cNvSpPr>
            <p:nvPr/>
          </p:nvSpPr>
          <p:spPr bwMode="auto">
            <a:xfrm>
              <a:off x="4453" y="5373"/>
              <a:ext cx="3658" cy="3658"/>
            </a:xfrm>
            <a:custGeom>
              <a:avLst/>
              <a:gdLst/>
              <a:ahLst/>
              <a:cxnLst>
                <a:cxn ang="0">
                  <a:pos x="3658" y="3382"/>
                </a:cxn>
                <a:cxn ang="0">
                  <a:pos x="3658" y="277"/>
                </a:cxn>
                <a:cxn ang="0">
                  <a:pos x="3648" y="204"/>
                </a:cxn>
                <a:cxn ang="0">
                  <a:pos x="3620" y="138"/>
                </a:cxn>
                <a:cxn ang="0">
                  <a:pos x="3577" y="82"/>
                </a:cxn>
                <a:cxn ang="0">
                  <a:pos x="3521" y="38"/>
                </a:cxn>
                <a:cxn ang="0">
                  <a:pos x="3455" y="10"/>
                </a:cxn>
                <a:cxn ang="0">
                  <a:pos x="3381" y="0"/>
                </a:cxn>
                <a:cxn ang="0">
                  <a:pos x="276" y="1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2"/>
                </a:cxn>
                <a:cxn ang="0">
                  <a:pos x="38" y="138"/>
                </a:cxn>
                <a:cxn ang="0">
                  <a:pos x="10" y="204"/>
                </a:cxn>
                <a:cxn ang="0">
                  <a:pos x="0" y="277"/>
                </a:cxn>
                <a:cxn ang="0">
                  <a:pos x="0" y="3382"/>
                </a:cxn>
                <a:cxn ang="0">
                  <a:pos x="10" y="3455"/>
                </a:cxn>
                <a:cxn ang="0">
                  <a:pos x="38" y="3521"/>
                </a:cxn>
                <a:cxn ang="0">
                  <a:pos x="81" y="3577"/>
                </a:cxn>
                <a:cxn ang="0">
                  <a:pos x="137" y="3621"/>
                </a:cxn>
                <a:cxn ang="0">
                  <a:pos x="203" y="3649"/>
                </a:cxn>
                <a:cxn ang="0">
                  <a:pos x="229" y="3652"/>
                </a:cxn>
                <a:cxn ang="0">
                  <a:pos x="229" y="456"/>
                </a:cxn>
                <a:cxn ang="0">
                  <a:pos x="241" y="379"/>
                </a:cxn>
                <a:cxn ang="0">
                  <a:pos x="276" y="313"/>
                </a:cxn>
                <a:cxn ang="0">
                  <a:pos x="329" y="260"/>
                </a:cxn>
                <a:cxn ang="0">
                  <a:pos x="396" y="225"/>
                </a:cxn>
                <a:cxn ang="0">
                  <a:pos x="472" y="213"/>
                </a:cxn>
                <a:cxn ang="0">
                  <a:pos x="3202" y="213"/>
                </a:cxn>
                <a:cxn ang="0">
                  <a:pos x="3279" y="225"/>
                </a:cxn>
                <a:cxn ang="0">
                  <a:pos x="3346" y="260"/>
                </a:cxn>
                <a:cxn ang="0">
                  <a:pos x="3398" y="313"/>
                </a:cxn>
                <a:cxn ang="0">
                  <a:pos x="3433" y="379"/>
                </a:cxn>
                <a:cxn ang="0">
                  <a:pos x="3446" y="456"/>
                </a:cxn>
                <a:cxn ang="0">
                  <a:pos x="3446" y="3650"/>
                </a:cxn>
                <a:cxn ang="0">
                  <a:pos x="3455" y="3649"/>
                </a:cxn>
                <a:cxn ang="0">
                  <a:pos x="3521" y="3621"/>
                </a:cxn>
                <a:cxn ang="0">
                  <a:pos x="3577" y="3577"/>
                </a:cxn>
                <a:cxn ang="0">
                  <a:pos x="3620" y="3521"/>
                </a:cxn>
                <a:cxn ang="0">
                  <a:pos x="3648" y="3455"/>
                </a:cxn>
                <a:cxn ang="0">
                  <a:pos x="3658" y="3382"/>
                </a:cxn>
                <a:cxn ang="0">
                  <a:pos x="3446" y="3650"/>
                </a:cxn>
                <a:cxn ang="0">
                  <a:pos x="3446" y="3186"/>
                </a:cxn>
                <a:cxn ang="0">
                  <a:pos x="3433" y="3263"/>
                </a:cxn>
                <a:cxn ang="0">
                  <a:pos x="3398" y="3330"/>
                </a:cxn>
                <a:cxn ang="0">
                  <a:pos x="3346" y="3382"/>
                </a:cxn>
                <a:cxn ang="0">
                  <a:pos x="3279" y="3417"/>
                </a:cxn>
                <a:cxn ang="0">
                  <a:pos x="3202" y="3429"/>
                </a:cxn>
                <a:cxn ang="0">
                  <a:pos x="472" y="3429"/>
                </a:cxn>
                <a:cxn ang="0">
                  <a:pos x="396" y="3417"/>
                </a:cxn>
                <a:cxn ang="0">
                  <a:pos x="329" y="3382"/>
                </a:cxn>
                <a:cxn ang="0">
                  <a:pos x="276" y="3330"/>
                </a:cxn>
                <a:cxn ang="0">
                  <a:pos x="241" y="3263"/>
                </a:cxn>
                <a:cxn ang="0">
                  <a:pos x="229" y="3186"/>
                </a:cxn>
                <a:cxn ang="0">
                  <a:pos x="229" y="3652"/>
                </a:cxn>
                <a:cxn ang="0">
                  <a:pos x="276" y="3658"/>
                </a:cxn>
                <a:cxn ang="0">
                  <a:pos x="3381" y="3658"/>
                </a:cxn>
                <a:cxn ang="0">
                  <a:pos x="3446" y="3650"/>
                </a:cxn>
              </a:cxnLst>
              <a:rect l="0" t="0" r="r" b="b"/>
              <a:pathLst>
                <a:path w="3658" h="3658">
                  <a:moveTo>
                    <a:pt x="3658" y="3382"/>
                  </a:moveTo>
                  <a:lnTo>
                    <a:pt x="3658" y="277"/>
                  </a:lnTo>
                  <a:lnTo>
                    <a:pt x="3648" y="204"/>
                  </a:lnTo>
                  <a:lnTo>
                    <a:pt x="3620" y="138"/>
                  </a:lnTo>
                  <a:lnTo>
                    <a:pt x="3577" y="82"/>
                  </a:lnTo>
                  <a:lnTo>
                    <a:pt x="3521" y="38"/>
                  </a:lnTo>
                  <a:lnTo>
                    <a:pt x="3455" y="10"/>
                  </a:lnTo>
                  <a:lnTo>
                    <a:pt x="3381" y="0"/>
                  </a:lnTo>
                  <a:lnTo>
                    <a:pt x="276" y="1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2"/>
                  </a:lnTo>
                  <a:lnTo>
                    <a:pt x="38" y="138"/>
                  </a:lnTo>
                  <a:lnTo>
                    <a:pt x="10" y="204"/>
                  </a:lnTo>
                  <a:lnTo>
                    <a:pt x="0" y="277"/>
                  </a:lnTo>
                  <a:lnTo>
                    <a:pt x="0" y="3382"/>
                  </a:lnTo>
                  <a:lnTo>
                    <a:pt x="10" y="3455"/>
                  </a:lnTo>
                  <a:lnTo>
                    <a:pt x="38" y="3521"/>
                  </a:lnTo>
                  <a:lnTo>
                    <a:pt x="81" y="3577"/>
                  </a:lnTo>
                  <a:lnTo>
                    <a:pt x="137" y="3621"/>
                  </a:lnTo>
                  <a:lnTo>
                    <a:pt x="203" y="3649"/>
                  </a:lnTo>
                  <a:lnTo>
                    <a:pt x="229" y="3652"/>
                  </a:lnTo>
                  <a:lnTo>
                    <a:pt x="229" y="456"/>
                  </a:lnTo>
                  <a:lnTo>
                    <a:pt x="241" y="379"/>
                  </a:lnTo>
                  <a:lnTo>
                    <a:pt x="276" y="313"/>
                  </a:lnTo>
                  <a:lnTo>
                    <a:pt x="329" y="260"/>
                  </a:lnTo>
                  <a:lnTo>
                    <a:pt x="396" y="225"/>
                  </a:lnTo>
                  <a:lnTo>
                    <a:pt x="472" y="213"/>
                  </a:lnTo>
                  <a:lnTo>
                    <a:pt x="3202" y="213"/>
                  </a:lnTo>
                  <a:lnTo>
                    <a:pt x="3279" y="225"/>
                  </a:lnTo>
                  <a:lnTo>
                    <a:pt x="3346" y="260"/>
                  </a:lnTo>
                  <a:lnTo>
                    <a:pt x="3398" y="313"/>
                  </a:lnTo>
                  <a:lnTo>
                    <a:pt x="3433" y="379"/>
                  </a:lnTo>
                  <a:lnTo>
                    <a:pt x="3446" y="456"/>
                  </a:lnTo>
                  <a:lnTo>
                    <a:pt x="3446" y="3650"/>
                  </a:lnTo>
                  <a:lnTo>
                    <a:pt x="3455" y="3649"/>
                  </a:lnTo>
                  <a:lnTo>
                    <a:pt x="3521" y="3621"/>
                  </a:lnTo>
                  <a:lnTo>
                    <a:pt x="3577" y="3577"/>
                  </a:lnTo>
                  <a:lnTo>
                    <a:pt x="3620" y="3521"/>
                  </a:lnTo>
                  <a:lnTo>
                    <a:pt x="3648" y="3455"/>
                  </a:lnTo>
                  <a:lnTo>
                    <a:pt x="3658" y="3382"/>
                  </a:lnTo>
                  <a:close/>
                  <a:moveTo>
                    <a:pt x="3446" y="3650"/>
                  </a:moveTo>
                  <a:lnTo>
                    <a:pt x="3446" y="3186"/>
                  </a:lnTo>
                  <a:lnTo>
                    <a:pt x="3433" y="3263"/>
                  </a:lnTo>
                  <a:lnTo>
                    <a:pt x="3398" y="3330"/>
                  </a:lnTo>
                  <a:lnTo>
                    <a:pt x="3346" y="3382"/>
                  </a:lnTo>
                  <a:lnTo>
                    <a:pt x="3279" y="3417"/>
                  </a:lnTo>
                  <a:lnTo>
                    <a:pt x="3202" y="3429"/>
                  </a:lnTo>
                  <a:lnTo>
                    <a:pt x="472" y="3429"/>
                  </a:lnTo>
                  <a:lnTo>
                    <a:pt x="396" y="3417"/>
                  </a:lnTo>
                  <a:lnTo>
                    <a:pt x="329" y="3382"/>
                  </a:lnTo>
                  <a:lnTo>
                    <a:pt x="276" y="3330"/>
                  </a:lnTo>
                  <a:lnTo>
                    <a:pt x="241" y="3263"/>
                  </a:lnTo>
                  <a:lnTo>
                    <a:pt x="229" y="3186"/>
                  </a:lnTo>
                  <a:lnTo>
                    <a:pt x="229" y="3652"/>
                  </a:lnTo>
                  <a:lnTo>
                    <a:pt x="276" y="3658"/>
                  </a:lnTo>
                  <a:lnTo>
                    <a:pt x="3381" y="3658"/>
                  </a:lnTo>
                  <a:lnTo>
                    <a:pt x="3446" y="3650"/>
                  </a:lnTo>
                  <a:close/>
                </a:path>
              </a:pathLst>
            </a:custGeom>
            <a:solidFill>
              <a:srgbClr val="F19B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docshape8"/>
            <p:cNvSpPr>
              <a:spLocks/>
            </p:cNvSpPr>
            <p:nvPr/>
          </p:nvSpPr>
          <p:spPr bwMode="auto">
            <a:xfrm>
              <a:off x="4444" y="5363"/>
              <a:ext cx="3678" cy="3678"/>
            </a:xfrm>
            <a:custGeom>
              <a:avLst/>
              <a:gdLst/>
              <a:ahLst/>
              <a:cxnLst>
                <a:cxn ang="0">
                  <a:pos x="3667" y="210"/>
                </a:cxn>
                <a:cxn ang="0">
                  <a:pos x="3535" y="39"/>
                </a:cxn>
                <a:cxn ang="0">
                  <a:pos x="287" y="0"/>
                </a:cxn>
                <a:cxn ang="0">
                  <a:pos x="84" y="84"/>
                </a:cxn>
                <a:cxn ang="0">
                  <a:pos x="0" y="286"/>
                </a:cxn>
                <a:cxn ang="0">
                  <a:pos x="20" y="3488"/>
                </a:cxn>
                <a:cxn ang="0">
                  <a:pos x="41" y="183"/>
                </a:cxn>
                <a:cxn ang="0">
                  <a:pos x="138" y="65"/>
                </a:cxn>
                <a:cxn ang="0">
                  <a:pos x="287" y="19"/>
                </a:cxn>
                <a:cxn ang="0">
                  <a:pos x="3495" y="40"/>
                </a:cxn>
                <a:cxn ang="0">
                  <a:pos x="3612" y="137"/>
                </a:cxn>
                <a:cxn ang="0">
                  <a:pos x="3658" y="286"/>
                </a:cxn>
                <a:cxn ang="0">
                  <a:pos x="3678" y="3391"/>
                </a:cxn>
                <a:cxn ang="0">
                  <a:pos x="3653" y="3444"/>
                </a:cxn>
                <a:cxn ang="0">
                  <a:pos x="3580" y="3579"/>
                </a:cxn>
                <a:cxn ang="0">
                  <a:pos x="3445" y="3652"/>
                </a:cxn>
                <a:cxn ang="0">
                  <a:pos x="233" y="3652"/>
                </a:cxn>
                <a:cxn ang="0">
                  <a:pos x="98" y="3579"/>
                </a:cxn>
                <a:cxn ang="0">
                  <a:pos x="25" y="3444"/>
                </a:cxn>
                <a:cxn ang="0">
                  <a:pos x="39" y="3535"/>
                </a:cxn>
                <a:cxn ang="0">
                  <a:pos x="211" y="3667"/>
                </a:cxn>
                <a:cxn ang="0">
                  <a:pos x="3467" y="3667"/>
                </a:cxn>
                <a:cxn ang="0">
                  <a:pos x="3638" y="3535"/>
                </a:cxn>
                <a:cxn ang="0">
                  <a:pos x="3465" y="465"/>
                </a:cxn>
                <a:cxn ang="0">
                  <a:pos x="3361" y="261"/>
                </a:cxn>
                <a:cxn ang="0">
                  <a:pos x="482" y="212"/>
                </a:cxn>
                <a:cxn ang="0">
                  <a:pos x="278" y="316"/>
                </a:cxn>
                <a:cxn ang="0">
                  <a:pos x="229" y="3195"/>
                </a:cxn>
                <a:cxn ang="0">
                  <a:pos x="249" y="465"/>
                </a:cxn>
                <a:cxn ang="0">
                  <a:pos x="289" y="335"/>
                </a:cxn>
                <a:cxn ang="0">
                  <a:pos x="392" y="250"/>
                </a:cxn>
                <a:cxn ang="0">
                  <a:pos x="3212" y="232"/>
                </a:cxn>
                <a:cxn ang="0">
                  <a:pos x="3343" y="272"/>
                </a:cxn>
                <a:cxn ang="0">
                  <a:pos x="3427" y="374"/>
                </a:cxn>
                <a:cxn ang="0">
                  <a:pos x="3446" y="3195"/>
                </a:cxn>
                <a:cxn ang="0">
                  <a:pos x="3446" y="3195"/>
                </a:cxn>
                <a:cxn ang="0">
                  <a:pos x="3406" y="3325"/>
                </a:cxn>
                <a:cxn ang="0">
                  <a:pos x="3303" y="3410"/>
                </a:cxn>
                <a:cxn ang="0">
                  <a:pos x="482" y="3429"/>
                </a:cxn>
                <a:cxn ang="0">
                  <a:pos x="352" y="3389"/>
                </a:cxn>
                <a:cxn ang="0">
                  <a:pos x="267" y="3286"/>
                </a:cxn>
                <a:cxn ang="0">
                  <a:pos x="249" y="3287"/>
                </a:cxn>
                <a:cxn ang="0">
                  <a:pos x="403" y="3435"/>
                </a:cxn>
                <a:cxn ang="0">
                  <a:pos x="3292" y="3435"/>
                </a:cxn>
                <a:cxn ang="0">
                  <a:pos x="3452" y="3275"/>
                </a:cxn>
              </a:cxnLst>
              <a:rect l="0" t="0" r="r" b="b"/>
              <a:pathLst>
                <a:path w="3678" h="3678">
                  <a:moveTo>
                    <a:pt x="3678" y="3391"/>
                  </a:moveTo>
                  <a:lnTo>
                    <a:pt x="3678" y="286"/>
                  </a:lnTo>
                  <a:lnTo>
                    <a:pt x="3667" y="210"/>
                  </a:lnTo>
                  <a:lnTo>
                    <a:pt x="3638" y="142"/>
                  </a:lnTo>
                  <a:lnTo>
                    <a:pt x="3594" y="84"/>
                  </a:lnTo>
                  <a:lnTo>
                    <a:pt x="3535" y="39"/>
                  </a:lnTo>
                  <a:lnTo>
                    <a:pt x="3467" y="10"/>
                  </a:lnTo>
                  <a:lnTo>
                    <a:pt x="3391" y="0"/>
                  </a:lnTo>
                  <a:lnTo>
                    <a:pt x="287" y="0"/>
                  </a:lnTo>
                  <a:lnTo>
                    <a:pt x="211" y="10"/>
                  </a:lnTo>
                  <a:lnTo>
                    <a:pt x="142" y="39"/>
                  </a:lnTo>
                  <a:lnTo>
                    <a:pt x="84" y="84"/>
                  </a:lnTo>
                  <a:lnTo>
                    <a:pt x="39" y="142"/>
                  </a:lnTo>
                  <a:lnTo>
                    <a:pt x="10" y="210"/>
                  </a:lnTo>
                  <a:lnTo>
                    <a:pt x="0" y="286"/>
                  </a:lnTo>
                  <a:lnTo>
                    <a:pt x="0" y="3391"/>
                  </a:lnTo>
                  <a:lnTo>
                    <a:pt x="10" y="3467"/>
                  </a:lnTo>
                  <a:lnTo>
                    <a:pt x="20" y="3488"/>
                  </a:lnTo>
                  <a:lnTo>
                    <a:pt x="20" y="286"/>
                  </a:lnTo>
                  <a:lnTo>
                    <a:pt x="25" y="233"/>
                  </a:lnTo>
                  <a:lnTo>
                    <a:pt x="41" y="183"/>
                  </a:lnTo>
                  <a:lnTo>
                    <a:pt x="65" y="137"/>
                  </a:lnTo>
                  <a:lnTo>
                    <a:pt x="98" y="98"/>
                  </a:lnTo>
                  <a:lnTo>
                    <a:pt x="138" y="65"/>
                  </a:lnTo>
                  <a:lnTo>
                    <a:pt x="183" y="40"/>
                  </a:lnTo>
                  <a:lnTo>
                    <a:pt x="233" y="25"/>
                  </a:lnTo>
                  <a:lnTo>
                    <a:pt x="287" y="19"/>
                  </a:lnTo>
                  <a:lnTo>
                    <a:pt x="3391" y="19"/>
                  </a:lnTo>
                  <a:lnTo>
                    <a:pt x="3445" y="25"/>
                  </a:lnTo>
                  <a:lnTo>
                    <a:pt x="3495" y="40"/>
                  </a:lnTo>
                  <a:lnTo>
                    <a:pt x="3540" y="65"/>
                  </a:lnTo>
                  <a:lnTo>
                    <a:pt x="3580" y="98"/>
                  </a:lnTo>
                  <a:lnTo>
                    <a:pt x="3612" y="137"/>
                  </a:lnTo>
                  <a:lnTo>
                    <a:pt x="3637" y="183"/>
                  </a:lnTo>
                  <a:lnTo>
                    <a:pt x="3653" y="233"/>
                  </a:lnTo>
                  <a:lnTo>
                    <a:pt x="3658" y="286"/>
                  </a:lnTo>
                  <a:lnTo>
                    <a:pt x="3658" y="3488"/>
                  </a:lnTo>
                  <a:lnTo>
                    <a:pt x="3667" y="3467"/>
                  </a:lnTo>
                  <a:lnTo>
                    <a:pt x="3678" y="3391"/>
                  </a:lnTo>
                  <a:close/>
                  <a:moveTo>
                    <a:pt x="3658" y="3488"/>
                  </a:moveTo>
                  <a:lnTo>
                    <a:pt x="3658" y="3391"/>
                  </a:lnTo>
                  <a:lnTo>
                    <a:pt x="3653" y="3444"/>
                  </a:lnTo>
                  <a:lnTo>
                    <a:pt x="3637" y="3494"/>
                  </a:lnTo>
                  <a:lnTo>
                    <a:pt x="3612" y="3540"/>
                  </a:lnTo>
                  <a:lnTo>
                    <a:pt x="3580" y="3579"/>
                  </a:lnTo>
                  <a:lnTo>
                    <a:pt x="3540" y="3612"/>
                  </a:lnTo>
                  <a:lnTo>
                    <a:pt x="3495" y="3637"/>
                  </a:lnTo>
                  <a:lnTo>
                    <a:pt x="3445" y="3652"/>
                  </a:lnTo>
                  <a:lnTo>
                    <a:pt x="3391" y="3658"/>
                  </a:lnTo>
                  <a:lnTo>
                    <a:pt x="287" y="3658"/>
                  </a:lnTo>
                  <a:lnTo>
                    <a:pt x="233" y="3652"/>
                  </a:lnTo>
                  <a:lnTo>
                    <a:pt x="183" y="3637"/>
                  </a:lnTo>
                  <a:lnTo>
                    <a:pt x="138" y="3612"/>
                  </a:lnTo>
                  <a:lnTo>
                    <a:pt x="98" y="3579"/>
                  </a:lnTo>
                  <a:lnTo>
                    <a:pt x="65" y="3540"/>
                  </a:lnTo>
                  <a:lnTo>
                    <a:pt x="41" y="3494"/>
                  </a:lnTo>
                  <a:lnTo>
                    <a:pt x="25" y="3444"/>
                  </a:lnTo>
                  <a:lnTo>
                    <a:pt x="20" y="3391"/>
                  </a:lnTo>
                  <a:lnTo>
                    <a:pt x="20" y="3488"/>
                  </a:lnTo>
                  <a:lnTo>
                    <a:pt x="39" y="3535"/>
                  </a:lnTo>
                  <a:lnTo>
                    <a:pt x="84" y="3593"/>
                  </a:lnTo>
                  <a:lnTo>
                    <a:pt x="142" y="3638"/>
                  </a:lnTo>
                  <a:lnTo>
                    <a:pt x="211" y="3667"/>
                  </a:lnTo>
                  <a:lnTo>
                    <a:pt x="287" y="3677"/>
                  </a:lnTo>
                  <a:lnTo>
                    <a:pt x="3391" y="3677"/>
                  </a:lnTo>
                  <a:lnTo>
                    <a:pt x="3467" y="3667"/>
                  </a:lnTo>
                  <a:lnTo>
                    <a:pt x="3535" y="3638"/>
                  </a:lnTo>
                  <a:lnTo>
                    <a:pt x="3594" y="3593"/>
                  </a:lnTo>
                  <a:lnTo>
                    <a:pt x="3638" y="3535"/>
                  </a:lnTo>
                  <a:lnTo>
                    <a:pt x="3658" y="3488"/>
                  </a:lnTo>
                  <a:close/>
                  <a:moveTo>
                    <a:pt x="3465" y="3195"/>
                  </a:moveTo>
                  <a:lnTo>
                    <a:pt x="3465" y="465"/>
                  </a:lnTo>
                  <a:lnTo>
                    <a:pt x="3452" y="385"/>
                  </a:lnTo>
                  <a:lnTo>
                    <a:pt x="3416" y="316"/>
                  </a:lnTo>
                  <a:lnTo>
                    <a:pt x="3361" y="261"/>
                  </a:lnTo>
                  <a:lnTo>
                    <a:pt x="3292" y="225"/>
                  </a:lnTo>
                  <a:lnTo>
                    <a:pt x="3212" y="212"/>
                  </a:lnTo>
                  <a:lnTo>
                    <a:pt x="482" y="212"/>
                  </a:lnTo>
                  <a:lnTo>
                    <a:pt x="403" y="225"/>
                  </a:lnTo>
                  <a:lnTo>
                    <a:pt x="333" y="261"/>
                  </a:lnTo>
                  <a:lnTo>
                    <a:pt x="278" y="316"/>
                  </a:lnTo>
                  <a:lnTo>
                    <a:pt x="242" y="385"/>
                  </a:lnTo>
                  <a:lnTo>
                    <a:pt x="229" y="465"/>
                  </a:lnTo>
                  <a:lnTo>
                    <a:pt x="229" y="3195"/>
                  </a:lnTo>
                  <a:lnTo>
                    <a:pt x="242" y="3275"/>
                  </a:lnTo>
                  <a:lnTo>
                    <a:pt x="249" y="3287"/>
                  </a:lnTo>
                  <a:lnTo>
                    <a:pt x="249" y="465"/>
                  </a:lnTo>
                  <a:lnTo>
                    <a:pt x="253" y="418"/>
                  </a:lnTo>
                  <a:lnTo>
                    <a:pt x="267" y="374"/>
                  </a:lnTo>
                  <a:lnTo>
                    <a:pt x="289" y="335"/>
                  </a:lnTo>
                  <a:lnTo>
                    <a:pt x="317" y="300"/>
                  </a:lnTo>
                  <a:lnTo>
                    <a:pt x="352" y="272"/>
                  </a:lnTo>
                  <a:lnTo>
                    <a:pt x="392" y="250"/>
                  </a:lnTo>
                  <a:lnTo>
                    <a:pt x="435" y="236"/>
                  </a:lnTo>
                  <a:lnTo>
                    <a:pt x="482" y="232"/>
                  </a:lnTo>
                  <a:lnTo>
                    <a:pt x="3212" y="232"/>
                  </a:lnTo>
                  <a:lnTo>
                    <a:pt x="3259" y="236"/>
                  </a:lnTo>
                  <a:lnTo>
                    <a:pt x="3303" y="250"/>
                  </a:lnTo>
                  <a:lnTo>
                    <a:pt x="3343" y="272"/>
                  </a:lnTo>
                  <a:lnTo>
                    <a:pt x="3377" y="300"/>
                  </a:lnTo>
                  <a:lnTo>
                    <a:pt x="3406" y="335"/>
                  </a:lnTo>
                  <a:lnTo>
                    <a:pt x="3427" y="374"/>
                  </a:lnTo>
                  <a:lnTo>
                    <a:pt x="3441" y="418"/>
                  </a:lnTo>
                  <a:lnTo>
                    <a:pt x="3446" y="465"/>
                  </a:lnTo>
                  <a:lnTo>
                    <a:pt x="3446" y="3195"/>
                  </a:lnTo>
                  <a:lnTo>
                    <a:pt x="3465" y="3195"/>
                  </a:lnTo>
                  <a:close/>
                  <a:moveTo>
                    <a:pt x="3465" y="3195"/>
                  </a:moveTo>
                  <a:lnTo>
                    <a:pt x="3446" y="3195"/>
                  </a:lnTo>
                  <a:lnTo>
                    <a:pt x="3441" y="3242"/>
                  </a:lnTo>
                  <a:lnTo>
                    <a:pt x="3427" y="3286"/>
                  </a:lnTo>
                  <a:lnTo>
                    <a:pt x="3406" y="3325"/>
                  </a:lnTo>
                  <a:lnTo>
                    <a:pt x="3377" y="3360"/>
                  </a:lnTo>
                  <a:lnTo>
                    <a:pt x="3343" y="3389"/>
                  </a:lnTo>
                  <a:lnTo>
                    <a:pt x="3303" y="3410"/>
                  </a:lnTo>
                  <a:lnTo>
                    <a:pt x="3259" y="3424"/>
                  </a:lnTo>
                  <a:lnTo>
                    <a:pt x="3212" y="3429"/>
                  </a:lnTo>
                  <a:lnTo>
                    <a:pt x="482" y="3429"/>
                  </a:lnTo>
                  <a:lnTo>
                    <a:pt x="435" y="3424"/>
                  </a:lnTo>
                  <a:lnTo>
                    <a:pt x="392" y="3410"/>
                  </a:lnTo>
                  <a:lnTo>
                    <a:pt x="352" y="3389"/>
                  </a:lnTo>
                  <a:lnTo>
                    <a:pt x="317" y="3360"/>
                  </a:lnTo>
                  <a:lnTo>
                    <a:pt x="289" y="3325"/>
                  </a:lnTo>
                  <a:lnTo>
                    <a:pt x="267" y="3286"/>
                  </a:lnTo>
                  <a:lnTo>
                    <a:pt x="253" y="3242"/>
                  </a:lnTo>
                  <a:lnTo>
                    <a:pt x="249" y="3195"/>
                  </a:lnTo>
                  <a:lnTo>
                    <a:pt x="249" y="3287"/>
                  </a:lnTo>
                  <a:lnTo>
                    <a:pt x="278" y="3344"/>
                  </a:lnTo>
                  <a:lnTo>
                    <a:pt x="333" y="3399"/>
                  </a:lnTo>
                  <a:lnTo>
                    <a:pt x="403" y="3435"/>
                  </a:lnTo>
                  <a:lnTo>
                    <a:pt x="482" y="3448"/>
                  </a:lnTo>
                  <a:lnTo>
                    <a:pt x="3212" y="3448"/>
                  </a:lnTo>
                  <a:lnTo>
                    <a:pt x="3292" y="3435"/>
                  </a:lnTo>
                  <a:lnTo>
                    <a:pt x="3361" y="3399"/>
                  </a:lnTo>
                  <a:lnTo>
                    <a:pt x="3416" y="3344"/>
                  </a:lnTo>
                  <a:lnTo>
                    <a:pt x="3452" y="3275"/>
                  </a:lnTo>
                  <a:lnTo>
                    <a:pt x="3465" y="31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docshape9"/>
            <p:cNvSpPr>
              <a:spLocks/>
            </p:cNvSpPr>
            <p:nvPr/>
          </p:nvSpPr>
          <p:spPr bwMode="auto">
            <a:xfrm>
              <a:off x="8622" y="5535"/>
              <a:ext cx="3659" cy="3658"/>
            </a:xfrm>
            <a:custGeom>
              <a:avLst/>
              <a:gdLst/>
              <a:ahLst/>
              <a:cxnLst>
                <a:cxn ang="0">
                  <a:pos x="3658" y="3381"/>
                </a:cxn>
                <a:cxn ang="0">
                  <a:pos x="3658" y="277"/>
                </a:cxn>
                <a:cxn ang="0">
                  <a:pos x="3648" y="204"/>
                </a:cxn>
                <a:cxn ang="0">
                  <a:pos x="3620" y="138"/>
                </a:cxn>
                <a:cxn ang="0">
                  <a:pos x="3576" y="82"/>
                </a:cxn>
                <a:cxn ang="0">
                  <a:pos x="3520" y="38"/>
                </a:cxn>
                <a:cxn ang="0">
                  <a:pos x="3454" y="10"/>
                </a:cxn>
                <a:cxn ang="0">
                  <a:pos x="3381" y="0"/>
                </a:cxn>
                <a:cxn ang="0">
                  <a:pos x="277" y="0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2"/>
                </a:cxn>
                <a:cxn ang="0">
                  <a:pos x="38" y="138"/>
                </a:cxn>
                <a:cxn ang="0">
                  <a:pos x="10" y="204"/>
                </a:cxn>
                <a:cxn ang="0">
                  <a:pos x="0" y="277"/>
                </a:cxn>
                <a:cxn ang="0">
                  <a:pos x="0" y="3381"/>
                </a:cxn>
                <a:cxn ang="0">
                  <a:pos x="10" y="3455"/>
                </a:cxn>
                <a:cxn ang="0">
                  <a:pos x="38" y="3521"/>
                </a:cxn>
                <a:cxn ang="0">
                  <a:pos x="81" y="3577"/>
                </a:cxn>
                <a:cxn ang="0">
                  <a:pos x="137" y="3620"/>
                </a:cxn>
                <a:cxn ang="0">
                  <a:pos x="203" y="3648"/>
                </a:cxn>
                <a:cxn ang="0">
                  <a:pos x="277" y="3658"/>
                </a:cxn>
                <a:cxn ang="0">
                  <a:pos x="3381" y="3658"/>
                </a:cxn>
                <a:cxn ang="0">
                  <a:pos x="3454" y="3648"/>
                </a:cxn>
                <a:cxn ang="0">
                  <a:pos x="3520" y="3620"/>
                </a:cxn>
                <a:cxn ang="0">
                  <a:pos x="3576" y="3577"/>
                </a:cxn>
                <a:cxn ang="0">
                  <a:pos x="3620" y="3521"/>
                </a:cxn>
                <a:cxn ang="0">
                  <a:pos x="3648" y="3455"/>
                </a:cxn>
                <a:cxn ang="0">
                  <a:pos x="3658" y="3381"/>
                </a:cxn>
              </a:cxnLst>
              <a:rect l="0" t="0" r="r" b="b"/>
              <a:pathLst>
                <a:path w="3659" h="3658">
                  <a:moveTo>
                    <a:pt x="3658" y="3381"/>
                  </a:moveTo>
                  <a:lnTo>
                    <a:pt x="3658" y="277"/>
                  </a:lnTo>
                  <a:lnTo>
                    <a:pt x="3648" y="204"/>
                  </a:lnTo>
                  <a:lnTo>
                    <a:pt x="3620" y="138"/>
                  </a:lnTo>
                  <a:lnTo>
                    <a:pt x="3576" y="82"/>
                  </a:lnTo>
                  <a:lnTo>
                    <a:pt x="3520" y="38"/>
                  </a:lnTo>
                  <a:lnTo>
                    <a:pt x="3454" y="10"/>
                  </a:lnTo>
                  <a:lnTo>
                    <a:pt x="3381" y="0"/>
                  </a:lnTo>
                  <a:lnTo>
                    <a:pt x="277" y="0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2"/>
                  </a:lnTo>
                  <a:lnTo>
                    <a:pt x="38" y="138"/>
                  </a:lnTo>
                  <a:lnTo>
                    <a:pt x="10" y="204"/>
                  </a:lnTo>
                  <a:lnTo>
                    <a:pt x="0" y="277"/>
                  </a:lnTo>
                  <a:lnTo>
                    <a:pt x="0" y="3381"/>
                  </a:lnTo>
                  <a:lnTo>
                    <a:pt x="10" y="3455"/>
                  </a:lnTo>
                  <a:lnTo>
                    <a:pt x="38" y="3521"/>
                  </a:lnTo>
                  <a:lnTo>
                    <a:pt x="81" y="3577"/>
                  </a:lnTo>
                  <a:lnTo>
                    <a:pt x="137" y="3620"/>
                  </a:lnTo>
                  <a:lnTo>
                    <a:pt x="203" y="3648"/>
                  </a:lnTo>
                  <a:lnTo>
                    <a:pt x="277" y="3658"/>
                  </a:lnTo>
                  <a:lnTo>
                    <a:pt x="3381" y="3658"/>
                  </a:lnTo>
                  <a:lnTo>
                    <a:pt x="3454" y="3648"/>
                  </a:lnTo>
                  <a:lnTo>
                    <a:pt x="3520" y="3620"/>
                  </a:lnTo>
                  <a:lnTo>
                    <a:pt x="3576" y="3577"/>
                  </a:lnTo>
                  <a:lnTo>
                    <a:pt x="3620" y="3521"/>
                  </a:lnTo>
                  <a:lnTo>
                    <a:pt x="3648" y="3455"/>
                  </a:lnTo>
                  <a:lnTo>
                    <a:pt x="3658" y="3381"/>
                  </a:lnTo>
                  <a:close/>
                </a:path>
              </a:pathLst>
            </a:custGeom>
            <a:solidFill>
              <a:srgbClr val="EDD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" name="docshape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601" y="5500"/>
              <a:ext cx="3374" cy="3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docshape11"/>
            <p:cNvSpPr>
              <a:spLocks/>
            </p:cNvSpPr>
            <p:nvPr/>
          </p:nvSpPr>
          <p:spPr bwMode="auto">
            <a:xfrm>
              <a:off x="636" y="5515"/>
              <a:ext cx="3658" cy="3658"/>
            </a:xfrm>
            <a:custGeom>
              <a:avLst/>
              <a:gdLst/>
              <a:ahLst/>
              <a:cxnLst>
                <a:cxn ang="0">
                  <a:pos x="3658" y="3381"/>
                </a:cxn>
                <a:cxn ang="0">
                  <a:pos x="3658" y="276"/>
                </a:cxn>
                <a:cxn ang="0">
                  <a:pos x="3648" y="203"/>
                </a:cxn>
                <a:cxn ang="0">
                  <a:pos x="3620" y="137"/>
                </a:cxn>
                <a:cxn ang="0">
                  <a:pos x="3576" y="81"/>
                </a:cxn>
                <a:cxn ang="0">
                  <a:pos x="3520" y="38"/>
                </a:cxn>
                <a:cxn ang="0">
                  <a:pos x="3454" y="10"/>
                </a:cxn>
                <a:cxn ang="0">
                  <a:pos x="3381" y="0"/>
                </a:cxn>
                <a:cxn ang="0">
                  <a:pos x="276" y="0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1"/>
                </a:cxn>
                <a:cxn ang="0">
                  <a:pos x="37" y="137"/>
                </a:cxn>
                <a:cxn ang="0">
                  <a:pos x="9" y="203"/>
                </a:cxn>
                <a:cxn ang="0">
                  <a:pos x="0" y="276"/>
                </a:cxn>
                <a:cxn ang="0">
                  <a:pos x="0" y="3381"/>
                </a:cxn>
                <a:cxn ang="0">
                  <a:pos x="9" y="3454"/>
                </a:cxn>
                <a:cxn ang="0">
                  <a:pos x="37" y="3520"/>
                </a:cxn>
                <a:cxn ang="0">
                  <a:pos x="81" y="3576"/>
                </a:cxn>
                <a:cxn ang="0">
                  <a:pos x="137" y="3620"/>
                </a:cxn>
                <a:cxn ang="0">
                  <a:pos x="203" y="3648"/>
                </a:cxn>
                <a:cxn ang="0">
                  <a:pos x="276" y="3658"/>
                </a:cxn>
                <a:cxn ang="0">
                  <a:pos x="3381" y="3658"/>
                </a:cxn>
                <a:cxn ang="0">
                  <a:pos x="3454" y="3648"/>
                </a:cxn>
                <a:cxn ang="0">
                  <a:pos x="3520" y="3620"/>
                </a:cxn>
                <a:cxn ang="0">
                  <a:pos x="3576" y="3576"/>
                </a:cxn>
                <a:cxn ang="0">
                  <a:pos x="3620" y="3520"/>
                </a:cxn>
                <a:cxn ang="0">
                  <a:pos x="3648" y="3454"/>
                </a:cxn>
                <a:cxn ang="0">
                  <a:pos x="3658" y="3381"/>
                </a:cxn>
              </a:cxnLst>
              <a:rect l="0" t="0" r="r" b="b"/>
              <a:pathLst>
                <a:path w="3658" h="3658">
                  <a:moveTo>
                    <a:pt x="3658" y="3381"/>
                  </a:moveTo>
                  <a:lnTo>
                    <a:pt x="3658" y="276"/>
                  </a:lnTo>
                  <a:lnTo>
                    <a:pt x="3648" y="203"/>
                  </a:lnTo>
                  <a:lnTo>
                    <a:pt x="3620" y="137"/>
                  </a:lnTo>
                  <a:lnTo>
                    <a:pt x="3576" y="81"/>
                  </a:lnTo>
                  <a:lnTo>
                    <a:pt x="3520" y="38"/>
                  </a:lnTo>
                  <a:lnTo>
                    <a:pt x="3454" y="10"/>
                  </a:lnTo>
                  <a:lnTo>
                    <a:pt x="3381" y="0"/>
                  </a:lnTo>
                  <a:lnTo>
                    <a:pt x="276" y="0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1"/>
                  </a:lnTo>
                  <a:lnTo>
                    <a:pt x="37" y="137"/>
                  </a:lnTo>
                  <a:lnTo>
                    <a:pt x="9" y="203"/>
                  </a:lnTo>
                  <a:lnTo>
                    <a:pt x="0" y="276"/>
                  </a:lnTo>
                  <a:lnTo>
                    <a:pt x="0" y="3381"/>
                  </a:lnTo>
                  <a:lnTo>
                    <a:pt x="9" y="3454"/>
                  </a:lnTo>
                  <a:lnTo>
                    <a:pt x="37" y="3520"/>
                  </a:lnTo>
                  <a:lnTo>
                    <a:pt x="81" y="3576"/>
                  </a:lnTo>
                  <a:lnTo>
                    <a:pt x="137" y="3620"/>
                  </a:lnTo>
                  <a:lnTo>
                    <a:pt x="203" y="3648"/>
                  </a:lnTo>
                  <a:lnTo>
                    <a:pt x="276" y="3658"/>
                  </a:lnTo>
                  <a:lnTo>
                    <a:pt x="3381" y="3658"/>
                  </a:lnTo>
                  <a:lnTo>
                    <a:pt x="3454" y="3648"/>
                  </a:lnTo>
                  <a:lnTo>
                    <a:pt x="3520" y="3620"/>
                  </a:lnTo>
                  <a:lnTo>
                    <a:pt x="3576" y="3576"/>
                  </a:lnTo>
                  <a:lnTo>
                    <a:pt x="3620" y="3520"/>
                  </a:lnTo>
                  <a:lnTo>
                    <a:pt x="3648" y="3454"/>
                  </a:lnTo>
                  <a:lnTo>
                    <a:pt x="3658" y="3381"/>
                  </a:lnTo>
                  <a:close/>
                </a:path>
              </a:pathLst>
            </a:custGeom>
            <a:solidFill>
              <a:srgbClr val="EDD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docshape1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3" y="5483"/>
              <a:ext cx="3398" cy="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docshape13"/>
            <p:cNvSpPr>
              <a:spLocks/>
            </p:cNvSpPr>
            <p:nvPr/>
          </p:nvSpPr>
          <p:spPr bwMode="auto">
            <a:xfrm>
              <a:off x="12625" y="5549"/>
              <a:ext cx="3658" cy="3658"/>
            </a:xfrm>
            <a:custGeom>
              <a:avLst/>
              <a:gdLst/>
              <a:ahLst/>
              <a:cxnLst>
                <a:cxn ang="0">
                  <a:pos x="3658" y="3381"/>
                </a:cxn>
                <a:cxn ang="0">
                  <a:pos x="3658" y="277"/>
                </a:cxn>
                <a:cxn ang="0">
                  <a:pos x="3648" y="204"/>
                </a:cxn>
                <a:cxn ang="0">
                  <a:pos x="3620" y="138"/>
                </a:cxn>
                <a:cxn ang="0">
                  <a:pos x="3576" y="82"/>
                </a:cxn>
                <a:cxn ang="0">
                  <a:pos x="3520" y="38"/>
                </a:cxn>
                <a:cxn ang="0">
                  <a:pos x="3454" y="10"/>
                </a:cxn>
                <a:cxn ang="0">
                  <a:pos x="3381" y="0"/>
                </a:cxn>
                <a:cxn ang="0">
                  <a:pos x="276" y="0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2"/>
                </a:cxn>
                <a:cxn ang="0">
                  <a:pos x="38" y="138"/>
                </a:cxn>
                <a:cxn ang="0">
                  <a:pos x="10" y="204"/>
                </a:cxn>
                <a:cxn ang="0">
                  <a:pos x="0" y="277"/>
                </a:cxn>
                <a:cxn ang="0">
                  <a:pos x="0" y="3381"/>
                </a:cxn>
                <a:cxn ang="0">
                  <a:pos x="10" y="3455"/>
                </a:cxn>
                <a:cxn ang="0">
                  <a:pos x="38" y="3521"/>
                </a:cxn>
                <a:cxn ang="0">
                  <a:pos x="81" y="3577"/>
                </a:cxn>
                <a:cxn ang="0">
                  <a:pos x="137" y="3620"/>
                </a:cxn>
                <a:cxn ang="0">
                  <a:pos x="203" y="3648"/>
                </a:cxn>
                <a:cxn ang="0">
                  <a:pos x="276" y="3658"/>
                </a:cxn>
                <a:cxn ang="0">
                  <a:pos x="3381" y="3658"/>
                </a:cxn>
                <a:cxn ang="0">
                  <a:pos x="3454" y="3648"/>
                </a:cxn>
                <a:cxn ang="0">
                  <a:pos x="3520" y="3620"/>
                </a:cxn>
                <a:cxn ang="0">
                  <a:pos x="3576" y="3577"/>
                </a:cxn>
                <a:cxn ang="0">
                  <a:pos x="3620" y="3521"/>
                </a:cxn>
                <a:cxn ang="0">
                  <a:pos x="3648" y="3455"/>
                </a:cxn>
                <a:cxn ang="0">
                  <a:pos x="3658" y="3381"/>
                </a:cxn>
              </a:cxnLst>
              <a:rect l="0" t="0" r="r" b="b"/>
              <a:pathLst>
                <a:path w="3658" h="3658">
                  <a:moveTo>
                    <a:pt x="3658" y="3381"/>
                  </a:moveTo>
                  <a:lnTo>
                    <a:pt x="3658" y="277"/>
                  </a:lnTo>
                  <a:lnTo>
                    <a:pt x="3648" y="204"/>
                  </a:lnTo>
                  <a:lnTo>
                    <a:pt x="3620" y="138"/>
                  </a:lnTo>
                  <a:lnTo>
                    <a:pt x="3576" y="82"/>
                  </a:lnTo>
                  <a:lnTo>
                    <a:pt x="3520" y="38"/>
                  </a:lnTo>
                  <a:lnTo>
                    <a:pt x="3454" y="10"/>
                  </a:lnTo>
                  <a:lnTo>
                    <a:pt x="3381" y="0"/>
                  </a:lnTo>
                  <a:lnTo>
                    <a:pt x="276" y="0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2"/>
                  </a:lnTo>
                  <a:lnTo>
                    <a:pt x="38" y="138"/>
                  </a:lnTo>
                  <a:lnTo>
                    <a:pt x="10" y="204"/>
                  </a:lnTo>
                  <a:lnTo>
                    <a:pt x="0" y="277"/>
                  </a:lnTo>
                  <a:lnTo>
                    <a:pt x="0" y="3381"/>
                  </a:lnTo>
                  <a:lnTo>
                    <a:pt x="10" y="3455"/>
                  </a:lnTo>
                  <a:lnTo>
                    <a:pt x="38" y="3521"/>
                  </a:lnTo>
                  <a:lnTo>
                    <a:pt x="81" y="3577"/>
                  </a:lnTo>
                  <a:lnTo>
                    <a:pt x="137" y="3620"/>
                  </a:lnTo>
                  <a:lnTo>
                    <a:pt x="203" y="3648"/>
                  </a:lnTo>
                  <a:lnTo>
                    <a:pt x="276" y="3658"/>
                  </a:lnTo>
                  <a:lnTo>
                    <a:pt x="3381" y="3658"/>
                  </a:lnTo>
                  <a:lnTo>
                    <a:pt x="3454" y="3648"/>
                  </a:lnTo>
                  <a:lnTo>
                    <a:pt x="3520" y="3620"/>
                  </a:lnTo>
                  <a:lnTo>
                    <a:pt x="3576" y="3577"/>
                  </a:lnTo>
                  <a:lnTo>
                    <a:pt x="3620" y="3521"/>
                  </a:lnTo>
                  <a:lnTo>
                    <a:pt x="3648" y="3455"/>
                  </a:lnTo>
                  <a:lnTo>
                    <a:pt x="3658" y="3381"/>
                  </a:lnTo>
                  <a:close/>
                </a:path>
              </a:pathLst>
            </a:custGeom>
            <a:solidFill>
              <a:srgbClr val="EDD08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" name="docshape1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574" y="5496"/>
              <a:ext cx="3398" cy="3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docshape15"/>
            <p:cNvSpPr>
              <a:spLocks/>
            </p:cNvSpPr>
            <p:nvPr/>
          </p:nvSpPr>
          <p:spPr bwMode="auto">
            <a:xfrm>
              <a:off x="12449" y="5353"/>
              <a:ext cx="3658" cy="3658"/>
            </a:xfrm>
            <a:custGeom>
              <a:avLst/>
              <a:gdLst/>
              <a:ahLst/>
              <a:cxnLst>
                <a:cxn ang="0">
                  <a:pos x="3658" y="3381"/>
                </a:cxn>
                <a:cxn ang="0">
                  <a:pos x="3658" y="277"/>
                </a:cxn>
                <a:cxn ang="0">
                  <a:pos x="3648" y="203"/>
                </a:cxn>
                <a:cxn ang="0">
                  <a:pos x="3620" y="137"/>
                </a:cxn>
                <a:cxn ang="0">
                  <a:pos x="3577" y="81"/>
                </a:cxn>
                <a:cxn ang="0">
                  <a:pos x="3521" y="38"/>
                </a:cxn>
                <a:cxn ang="0">
                  <a:pos x="3454" y="10"/>
                </a:cxn>
                <a:cxn ang="0">
                  <a:pos x="3381" y="0"/>
                </a:cxn>
                <a:cxn ang="0">
                  <a:pos x="277" y="0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1"/>
                </a:cxn>
                <a:cxn ang="0">
                  <a:pos x="38" y="137"/>
                </a:cxn>
                <a:cxn ang="0">
                  <a:pos x="10" y="203"/>
                </a:cxn>
                <a:cxn ang="0">
                  <a:pos x="0" y="277"/>
                </a:cxn>
                <a:cxn ang="0">
                  <a:pos x="0" y="3381"/>
                </a:cxn>
                <a:cxn ang="0">
                  <a:pos x="10" y="3455"/>
                </a:cxn>
                <a:cxn ang="0">
                  <a:pos x="38" y="3521"/>
                </a:cxn>
                <a:cxn ang="0">
                  <a:pos x="81" y="3577"/>
                </a:cxn>
                <a:cxn ang="0">
                  <a:pos x="137" y="3620"/>
                </a:cxn>
                <a:cxn ang="0">
                  <a:pos x="203" y="3648"/>
                </a:cxn>
                <a:cxn ang="0">
                  <a:pos x="240" y="3653"/>
                </a:cxn>
                <a:cxn ang="0">
                  <a:pos x="240" y="464"/>
                </a:cxn>
                <a:cxn ang="0">
                  <a:pos x="252" y="387"/>
                </a:cxn>
                <a:cxn ang="0">
                  <a:pos x="287" y="321"/>
                </a:cxn>
                <a:cxn ang="0">
                  <a:pos x="340" y="268"/>
                </a:cxn>
                <a:cxn ang="0">
                  <a:pos x="407" y="233"/>
                </a:cxn>
                <a:cxn ang="0">
                  <a:pos x="483" y="221"/>
                </a:cxn>
                <a:cxn ang="0">
                  <a:pos x="3213" y="221"/>
                </a:cxn>
                <a:cxn ang="0">
                  <a:pos x="3290" y="233"/>
                </a:cxn>
                <a:cxn ang="0">
                  <a:pos x="3357" y="268"/>
                </a:cxn>
                <a:cxn ang="0">
                  <a:pos x="3410" y="321"/>
                </a:cxn>
                <a:cxn ang="0">
                  <a:pos x="3444" y="387"/>
                </a:cxn>
                <a:cxn ang="0">
                  <a:pos x="3457" y="464"/>
                </a:cxn>
                <a:cxn ang="0">
                  <a:pos x="3457" y="3647"/>
                </a:cxn>
                <a:cxn ang="0">
                  <a:pos x="3521" y="3620"/>
                </a:cxn>
                <a:cxn ang="0">
                  <a:pos x="3577" y="3577"/>
                </a:cxn>
                <a:cxn ang="0">
                  <a:pos x="3620" y="3521"/>
                </a:cxn>
                <a:cxn ang="0">
                  <a:pos x="3648" y="3455"/>
                </a:cxn>
                <a:cxn ang="0">
                  <a:pos x="3658" y="3381"/>
                </a:cxn>
                <a:cxn ang="0">
                  <a:pos x="3457" y="3647"/>
                </a:cxn>
                <a:cxn ang="0">
                  <a:pos x="3457" y="3194"/>
                </a:cxn>
                <a:cxn ang="0">
                  <a:pos x="3444" y="3271"/>
                </a:cxn>
                <a:cxn ang="0">
                  <a:pos x="3410" y="3338"/>
                </a:cxn>
                <a:cxn ang="0">
                  <a:pos x="3357" y="3390"/>
                </a:cxn>
                <a:cxn ang="0">
                  <a:pos x="3290" y="3425"/>
                </a:cxn>
                <a:cxn ang="0">
                  <a:pos x="3213" y="3437"/>
                </a:cxn>
                <a:cxn ang="0">
                  <a:pos x="483" y="3437"/>
                </a:cxn>
                <a:cxn ang="0">
                  <a:pos x="407" y="3425"/>
                </a:cxn>
                <a:cxn ang="0">
                  <a:pos x="340" y="3390"/>
                </a:cxn>
                <a:cxn ang="0">
                  <a:pos x="287" y="3338"/>
                </a:cxn>
                <a:cxn ang="0">
                  <a:pos x="252" y="3271"/>
                </a:cxn>
                <a:cxn ang="0">
                  <a:pos x="240" y="3194"/>
                </a:cxn>
                <a:cxn ang="0">
                  <a:pos x="240" y="3653"/>
                </a:cxn>
                <a:cxn ang="0">
                  <a:pos x="277" y="3658"/>
                </a:cxn>
                <a:cxn ang="0">
                  <a:pos x="3381" y="3658"/>
                </a:cxn>
                <a:cxn ang="0">
                  <a:pos x="3454" y="3648"/>
                </a:cxn>
                <a:cxn ang="0">
                  <a:pos x="3457" y="3647"/>
                </a:cxn>
              </a:cxnLst>
              <a:rect l="0" t="0" r="r" b="b"/>
              <a:pathLst>
                <a:path w="3658" h="3658">
                  <a:moveTo>
                    <a:pt x="3658" y="3381"/>
                  </a:moveTo>
                  <a:lnTo>
                    <a:pt x="3658" y="277"/>
                  </a:lnTo>
                  <a:lnTo>
                    <a:pt x="3648" y="203"/>
                  </a:lnTo>
                  <a:lnTo>
                    <a:pt x="3620" y="137"/>
                  </a:lnTo>
                  <a:lnTo>
                    <a:pt x="3577" y="81"/>
                  </a:lnTo>
                  <a:lnTo>
                    <a:pt x="3521" y="38"/>
                  </a:lnTo>
                  <a:lnTo>
                    <a:pt x="3454" y="10"/>
                  </a:lnTo>
                  <a:lnTo>
                    <a:pt x="3381" y="0"/>
                  </a:lnTo>
                  <a:lnTo>
                    <a:pt x="277" y="0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1"/>
                  </a:lnTo>
                  <a:lnTo>
                    <a:pt x="38" y="137"/>
                  </a:lnTo>
                  <a:lnTo>
                    <a:pt x="10" y="203"/>
                  </a:lnTo>
                  <a:lnTo>
                    <a:pt x="0" y="277"/>
                  </a:lnTo>
                  <a:lnTo>
                    <a:pt x="0" y="3381"/>
                  </a:lnTo>
                  <a:lnTo>
                    <a:pt x="10" y="3455"/>
                  </a:lnTo>
                  <a:lnTo>
                    <a:pt x="38" y="3521"/>
                  </a:lnTo>
                  <a:lnTo>
                    <a:pt x="81" y="3577"/>
                  </a:lnTo>
                  <a:lnTo>
                    <a:pt x="137" y="3620"/>
                  </a:lnTo>
                  <a:lnTo>
                    <a:pt x="203" y="3648"/>
                  </a:lnTo>
                  <a:lnTo>
                    <a:pt x="240" y="3653"/>
                  </a:lnTo>
                  <a:lnTo>
                    <a:pt x="240" y="464"/>
                  </a:lnTo>
                  <a:lnTo>
                    <a:pt x="252" y="387"/>
                  </a:lnTo>
                  <a:lnTo>
                    <a:pt x="287" y="321"/>
                  </a:lnTo>
                  <a:lnTo>
                    <a:pt x="340" y="268"/>
                  </a:lnTo>
                  <a:lnTo>
                    <a:pt x="407" y="233"/>
                  </a:lnTo>
                  <a:lnTo>
                    <a:pt x="483" y="221"/>
                  </a:lnTo>
                  <a:lnTo>
                    <a:pt x="3213" y="221"/>
                  </a:lnTo>
                  <a:lnTo>
                    <a:pt x="3290" y="233"/>
                  </a:lnTo>
                  <a:lnTo>
                    <a:pt x="3357" y="268"/>
                  </a:lnTo>
                  <a:lnTo>
                    <a:pt x="3410" y="321"/>
                  </a:lnTo>
                  <a:lnTo>
                    <a:pt x="3444" y="387"/>
                  </a:lnTo>
                  <a:lnTo>
                    <a:pt x="3457" y="464"/>
                  </a:lnTo>
                  <a:lnTo>
                    <a:pt x="3457" y="3647"/>
                  </a:lnTo>
                  <a:lnTo>
                    <a:pt x="3521" y="3620"/>
                  </a:lnTo>
                  <a:lnTo>
                    <a:pt x="3577" y="3577"/>
                  </a:lnTo>
                  <a:lnTo>
                    <a:pt x="3620" y="3521"/>
                  </a:lnTo>
                  <a:lnTo>
                    <a:pt x="3648" y="3455"/>
                  </a:lnTo>
                  <a:lnTo>
                    <a:pt x="3658" y="3381"/>
                  </a:lnTo>
                  <a:close/>
                  <a:moveTo>
                    <a:pt x="3457" y="3647"/>
                  </a:moveTo>
                  <a:lnTo>
                    <a:pt x="3457" y="3194"/>
                  </a:lnTo>
                  <a:lnTo>
                    <a:pt x="3444" y="3271"/>
                  </a:lnTo>
                  <a:lnTo>
                    <a:pt x="3410" y="3338"/>
                  </a:lnTo>
                  <a:lnTo>
                    <a:pt x="3357" y="3390"/>
                  </a:lnTo>
                  <a:lnTo>
                    <a:pt x="3290" y="3425"/>
                  </a:lnTo>
                  <a:lnTo>
                    <a:pt x="3213" y="3437"/>
                  </a:lnTo>
                  <a:lnTo>
                    <a:pt x="483" y="3437"/>
                  </a:lnTo>
                  <a:lnTo>
                    <a:pt x="407" y="3425"/>
                  </a:lnTo>
                  <a:lnTo>
                    <a:pt x="340" y="3390"/>
                  </a:lnTo>
                  <a:lnTo>
                    <a:pt x="287" y="3338"/>
                  </a:lnTo>
                  <a:lnTo>
                    <a:pt x="252" y="3271"/>
                  </a:lnTo>
                  <a:lnTo>
                    <a:pt x="240" y="3194"/>
                  </a:lnTo>
                  <a:lnTo>
                    <a:pt x="240" y="3653"/>
                  </a:lnTo>
                  <a:lnTo>
                    <a:pt x="277" y="3658"/>
                  </a:lnTo>
                  <a:lnTo>
                    <a:pt x="3381" y="3658"/>
                  </a:lnTo>
                  <a:lnTo>
                    <a:pt x="3454" y="3648"/>
                  </a:lnTo>
                  <a:lnTo>
                    <a:pt x="3457" y="3647"/>
                  </a:lnTo>
                  <a:close/>
                </a:path>
              </a:pathLst>
            </a:custGeom>
            <a:solidFill>
              <a:srgbClr val="F19B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docshape16"/>
            <p:cNvSpPr>
              <a:spLocks/>
            </p:cNvSpPr>
            <p:nvPr/>
          </p:nvSpPr>
          <p:spPr bwMode="auto">
            <a:xfrm>
              <a:off x="12440" y="5344"/>
              <a:ext cx="3678" cy="3678"/>
            </a:xfrm>
            <a:custGeom>
              <a:avLst/>
              <a:gdLst/>
              <a:ahLst/>
              <a:cxnLst>
                <a:cxn ang="0">
                  <a:pos x="3667" y="211"/>
                </a:cxn>
                <a:cxn ang="0">
                  <a:pos x="3535" y="39"/>
                </a:cxn>
                <a:cxn ang="0">
                  <a:pos x="287" y="0"/>
                </a:cxn>
                <a:cxn ang="0">
                  <a:pos x="84" y="84"/>
                </a:cxn>
                <a:cxn ang="0">
                  <a:pos x="0" y="287"/>
                </a:cxn>
                <a:cxn ang="0">
                  <a:pos x="20" y="3489"/>
                </a:cxn>
                <a:cxn ang="0">
                  <a:pos x="41" y="183"/>
                </a:cxn>
                <a:cxn ang="0">
                  <a:pos x="138" y="65"/>
                </a:cxn>
                <a:cxn ang="0">
                  <a:pos x="287" y="20"/>
                </a:cxn>
                <a:cxn ang="0">
                  <a:pos x="3495" y="41"/>
                </a:cxn>
                <a:cxn ang="0">
                  <a:pos x="3612" y="138"/>
                </a:cxn>
                <a:cxn ang="0">
                  <a:pos x="3658" y="287"/>
                </a:cxn>
                <a:cxn ang="0">
                  <a:pos x="3678" y="3391"/>
                </a:cxn>
                <a:cxn ang="0">
                  <a:pos x="3653" y="3445"/>
                </a:cxn>
                <a:cxn ang="0">
                  <a:pos x="3580" y="3580"/>
                </a:cxn>
                <a:cxn ang="0">
                  <a:pos x="3445" y="3653"/>
                </a:cxn>
                <a:cxn ang="0">
                  <a:pos x="233" y="3653"/>
                </a:cxn>
                <a:cxn ang="0">
                  <a:pos x="98" y="3580"/>
                </a:cxn>
                <a:cxn ang="0">
                  <a:pos x="25" y="3445"/>
                </a:cxn>
                <a:cxn ang="0">
                  <a:pos x="39" y="3536"/>
                </a:cxn>
                <a:cxn ang="0">
                  <a:pos x="211" y="3667"/>
                </a:cxn>
                <a:cxn ang="0">
                  <a:pos x="3467" y="3667"/>
                </a:cxn>
                <a:cxn ang="0">
                  <a:pos x="3638" y="3536"/>
                </a:cxn>
                <a:cxn ang="0">
                  <a:pos x="3476" y="474"/>
                </a:cxn>
                <a:cxn ang="0">
                  <a:pos x="3373" y="270"/>
                </a:cxn>
                <a:cxn ang="0">
                  <a:pos x="493" y="221"/>
                </a:cxn>
                <a:cxn ang="0">
                  <a:pos x="289" y="325"/>
                </a:cxn>
                <a:cxn ang="0">
                  <a:pos x="240" y="3204"/>
                </a:cxn>
                <a:cxn ang="0">
                  <a:pos x="260" y="474"/>
                </a:cxn>
                <a:cxn ang="0">
                  <a:pos x="300" y="344"/>
                </a:cxn>
                <a:cxn ang="0">
                  <a:pos x="403" y="259"/>
                </a:cxn>
                <a:cxn ang="0">
                  <a:pos x="3223" y="241"/>
                </a:cxn>
                <a:cxn ang="0">
                  <a:pos x="3354" y="281"/>
                </a:cxn>
                <a:cxn ang="0">
                  <a:pos x="3438" y="383"/>
                </a:cxn>
                <a:cxn ang="0">
                  <a:pos x="3457" y="3204"/>
                </a:cxn>
                <a:cxn ang="0">
                  <a:pos x="3457" y="3204"/>
                </a:cxn>
                <a:cxn ang="0">
                  <a:pos x="3417" y="3334"/>
                </a:cxn>
                <a:cxn ang="0">
                  <a:pos x="3314" y="3419"/>
                </a:cxn>
                <a:cxn ang="0">
                  <a:pos x="493" y="3438"/>
                </a:cxn>
                <a:cxn ang="0">
                  <a:pos x="363" y="3398"/>
                </a:cxn>
                <a:cxn ang="0">
                  <a:pos x="278" y="3295"/>
                </a:cxn>
                <a:cxn ang="0">
                  <a:pos x="260" y="3296"/>
                </a:cxn>
                <a:cxn ang="0">
                  <a:pos x="414" y="3444"/>
                </a:cxn>
                <a:cxn ang="0">
                  <a:pos x="3303" y="3444"/>
                </a:cxn>
                <a:cxn ang="0">
                  <a:pos x="3463" y="3284"/>
                </a:cxn>
              </a:cxnLst>
              <a:rect l="0" t="0" r="r" b="b"/>
              <a:pathLst>
                <a:path w="3678" h="3678">
                  <a:moveTo>
                    <a:pt x="3678" y="3391"/>
                  </a:moveTo>
                  <a:lnTo>
                    <a:pt x="3678" y="287"/>
                  </a:lnTo>
                  <a:lnTo>
                    <a:pt x="3667" y="211"/>
                  </a:lnTo>
                  <a:lnTo>
                    <a:pt x="3638" y="142"/>
                  </a:lnTo>
                  <a:lnTo>
                    <a:pt x="3593" y="84"/>
                  </a:lnTo>
                  <a:lnTo>
                    <a:pt x="3535" y="39"/>
                  </a:lnTo>
                  <a:lnTo>
                    <a:pt x="3467" y="10"/>
                  </a:lnTo>
                  <a:lnTo>
                    <a:pt x="3391" y="0"/>
                  </a:lnTo>
                  <a:lnTo>
                    <a:pt x="287" y="0"/>
                  </a:lnTo>
                  <a:lnTo>
                    <a:pt x="211" y="10"/>
                  </a:lnTo>
                  <a:lnTo>
                    <a:pt x="142" y="39"/>
                  </a:lnTo>
                  <a:lnTo>
                    <a:pt x="84" y="84"/>
                  </a:lnTo>
                  <a:lnTo>
                    <a:pt x="39" y="142"/>
                  </a:lnTo>
                  <a:lnTo>
                    <a:pt x="10" y="211"/>
                  </a:lnTo>
                  <a:lnTo>
                    <a:pt x="0" y="287"/>
                  </a:lnTo>
                  <a:lnTo>
                    <a:pt x="0" y="3391"/>
                  </a:lnTo>
                  <a:lnTo>
                    <a:pt x="10" y="3467"/>
                  </a:lnTo>
                  <a:lnTo>
                    <a:pt x="20" y="3489"/>
                  </a:lnTo>
                  <a:lnTo>
                    <a:pt x="20" y="287"/>
                  </a:lnTo>
                  <a:lnTo>
                    <a:pt x="25" y="233"/>
                  </a:lnTo>
                  <a:lnTo>
                    <a:pt x="41" y="183"/>
                  </a:lnTo>
                  <a:lnTo>
                    <a:pt x="65" y="138"/>
                  </a:lnTo>
                  <a:lnTo>
                    <a:pt x="98" y="98"/>
                  </a:lnTo>
                  <a:lnTo>
                    <a:pt x="138" y="65"/>
                  </a:lnTo>
                  <a:lnTo>
                    <a:pt x="183" y="41"/>
                  </a:lnTo>
                  <a:lnTo>
                    <a:pt x="233" y="25"/>
                  </a:lnTo>
                  <a:lnTo>
                    <a:pt x="287" y="20"/>
                  </a:lnTo>
                  <a:lnTo>
                    <a:pt x="3391" y="20"/>
                  </a:lnTo>
                  <a:lnTo>
                    <a:pt x="3445" y="25"/>
                  </a:lnTo>
                  <a:lnTo>
                    <a:pt x="3495" y="41"/>
                  </a:lnTo>
                  <a:lnTo>
                    <a:pt x="3540" y="65"/>
                  </a:lnTo>
                  <a:lnTo>
                    <a:pt x="3580" y="98"/>
                  </a:lnTo>
                  <a:lnTo>
                    <a:pt x="3612" y="138"/>
                  </a:lnTo>
                  <a:lnTo>
                    <a:pt x="3637" y="183"/>
                  </a:lnTo>
                  <a:lnTo>
                    <a:pt x="3653" y="233"/>
                  </a:lnTo>
                  <a:lnTo>
                    <a:pt x="3658" y="287"/>
                  </a:lnTo>
                  <a:lnTo>
                    <a:pt x="3658" y="3489"/>
                  </a:lnTo>
                  <a:lnTo>
                    <a:pt x="3667" y="3467"/>
                  </a:lnTo>
                  <a:lnTo>
                    <a:pt x="3678" y="3391"/>
                  </a:lnTo>
                  <a:close/>
                  <a:moveTo>
                    <a:pt x="3658" y="3489"/>
                  </a:moveTo>
                  <a:lnTo>
                    <a:pt x="3658" y="3391"/>
                  </a:lnTo>
                  <a:lnTo>
                    <a:pt x="3653" y="3445"/>
                  </a:lnTo>
                  <a:lnTo>
                    <a:pt x="3637" y="3495"/>
                  </a:lnTo>
                  <a:lnTo>
                    <a:pt x="3612" y="3540"/>
                  </a:lnTo>
                  <a:lnTo>
                    <a:pt x="3580" y="3580"/>
                  </a:lnTo>
                  <a:lnTo>
                    <a:pt x="3540" y="3612"/>
                  </a:lnTo>
                  <a:lnTo>
                    <a:pt x="3495" y="3637"/>
                  </a:lnTo>
                  <a:lnTo>
                    <a:pt x="3445" y="3653"/>
                  </a:lnTo>
                  <a:lnTo>
                    <a:pt x="3391" y="3658"/>
                  </a:lnTo>
                  <a:lnTo>
                    <a:pt x="287" y="3658"/>
                  </a:lnTo>
                  <a:lnTo>
                    <a:pt x="233" y="3653"/>
                  </a:lnTo>
                  <a:lnTo>
                    <a:pt x="183" y="3637"/>
                  </a:lnTo>
                  <a:lnTo>
                    <a:pt x="138" y="3612"/>
                  </a:lnTo>
                  <a:lnTo>
                    <a:pt x="98" y="3580"/>
                  </a:lnTo>
                  <a:lnTo>
                    <a:pt x="65" y="3540"/>
                  </a:lnTo>
                  <a:lnTo>
                    <a:pt x="41" y="3495"/>
                  </a:lnTo>
                  <a:lnTo>
                    <a:pt x="25" y="3445"/>
                  </a:lnTo>
                  <a:lnTo>
                    <a:pt x="20" y="3391"/>
                  </a:lnTo>
                  <a:lnTo>
                    <a:pt x="20" y="3489"/>
                  </a:lnTo>
                  <a:lnTo>
                    <a:pt x="39" y="3536"/>
                  </a:lnTo>
                  <a:lnTo>
                    <a:pt x="84" y="3594"/>
                  </a:lnTo>
                  <a:lnTo>
                    <a:pt x="142" y="3638"/>
                  </a:lnTo>
                  <a:lnTo>
                    <a:pt x="211" y="3667"/>
                  </a:lnTo>
                  <a:lnTo>
                    <a:pt x="287" y="3678"/>
                  </a:lnTo>
                  <a:lnTo>
                    <a:pt x="3391" y="3678"/>
                  </a:lnTo>
                  <a:lnTo>
                    <a:pt x="3467" y="3667"/>
                  </a:lnTo>
                  <a:lnTo>
                    <a:pt x="3535" y="3638"/>
                  </a:lnTo>
                  <a:lnTo>
                    <a:pt x="3593" y="3594"/>
                  </a:lnTo>
                  <a:lnTo>
                    <a:pt x="3638" y="3536"/>
                  </a:lnTo>
                  <a:lnTo>
                    <a:pt x="3658" y="3489"/>
                  </a:lnTo>
                  <a:close/>
                  <a:moveTo>
                    <a:pt x="3476" y="3204"/>
                  </a:moveTo>
                  <a:lnTo>
                    <a:pt x="3476" y="474"/>
                  </a:lnTo>
                  <a:lnTo>
                    <a:pt x="3463" y="394"/>
                  </a:lnTo>
                  <a:lnTo>
                    <a:pt x="3427" y="325"/>
                  </a:lnTo>
                  <a:lnTo>
                    <a:pt x="3373" y="270"/>
                  </a:lnTo>
                  <a:lnTo>
                    <a:pt x="3303" y="234"/>
                  </a:lnTo>
                  <a:lnTo>
                    <a:pt x="3223" y="221"/>
                  </a:lnTo>
                  <a:lnTo>
                    <a:pt x="493" y="221"/>
                  </a:lnTo>
                  <a:lnTo>
                    <a:pt x="414" y="234"/>
                  </a:lnTo>
                  <a:lnTo>
                    <a:pt x="344" y="270"/>
                  </a:lnTo>
                  <a:lnTo>
                    <a:pt x="289" y="325"/>
                  </a:lnTo>
                  <a:lnTo>
                    <a:pt x="253" y="394"/>
                  </a:lnTo>
                  <a:lnTo>
                    <a:pt x="240" y="474"/>
                  </a:lnTo>
                  <a:lnTo>
                    <a:pt x="240" y="3204"/>
                  </a:lnTo>
                  <a:lnTo>
                    <a:pt x="253" y="3284"/>
                  </a:lnTo>
                  <a:lnTo>
                    <a:pt x="260" y="3296"/>
                  </a:lnTo>
                  <a:lnTo>
                    <a:pt x="260" y="474"/>
                  </a:lnTo>
                  <a:lnTo>
                    <a:pt x="265" y="427"/>
                  </a:lnTo>
                  <a:lnTo>
                    <a:pt x="278" y="383"/>
                  </a:lnTo>
                  <a:lnTo>
                    <a:pt x="300" y="344"/>
                  </a:lnTo>
                  <a:lnTo>
                    <a:pt x="328" y="309"/>
                  </a:lnTo>
                  <a:lnTo>
                    <a:pt x="363" y="281"/>
                  </a:lnTo>
                  <a:lnTo>
                    <a:pt x="403" y="259"/>
                  </a:lnTo>
                  <a:lnTo>
                    <a:pt x="446" y="245"/>
                  </a:lnTo>
                  <a:lnTo>
                    <a:pt x="493" y="241"/>
                  </a:lnTo>
                  <a:lnTo>
                    <a:pt x="3223" y="241"/>
                  </a:lnTo>
                  <a:lnTo>
                    <a:pt x="3270" y="245"/>
                  </a:lnTo>
                  <a:lnTo>
                    <a:pt x="3314" y="259"/>
                  </a:lnTo>
                  <a:lnTo>
                    <a:pt x="3354" y="281"/>
                  </a:lnTo>
                  <a:lnTo>
                    <a:pt x="3388" y="309"/>
                  </a:lnTo>
                  <a:lnTo>
                    <a:pt x="3417" y="344"/>
                  </a:lnTo>
                  <a:lnTo>
                    <a:pt x="3438" y="383"/>
                  </a:lnTo>
                  <a:lnTo>
                    <a:pt x="3452" y="427"/>
                  </a:lnTo>
                  <a:lnTo>
                    <a:pt x="3457" y="474"/>
                  </a:lnTo>
                  <a:lnTo>
                    <a:pt x="3457" y="3204"/>
                  </a:lnTo>
                  <a:lnTo>
                    <a:pt x="3476" y="3204"/>
                  </a:lnTo>
                  <a:close/>
                  <a:moveTo>
                    <a:pt x="3476" y="3204"/>
                  </a:moveTo>
                  <a:lnTo>
                    <a:pt x="3457" y="3204"/>
                  </a:lnTo>
                  <a:lnTo>
                    <a:pt x="3452" y="3251"/>
                  </a:lnTo>
                  <a:lnTo>
                    <a:pt x="3438" y="3295"/>
                  </a:lnTo>
                  <a:lnTo>
                    <a:pt x="3417" y="3334"/>
                  </a:lnTo>
                  <a:lnTo>
                    <a:pt x="3388" y="3369"/>
                  </a:lnTo>
                  <a:lnTo>
                    <a:pt x="3354" y="3398"/>
                  </a:lnTo>
                  <a:lnTo>
                    <a:pt x="3314" y="3419"/>
                  </a:lnTo>
                  <a:lnTo>
                    <a:pt x="3270" y="3433"/>
                  </a:lnTo>
                  <a:lnTo>
                    <a:pt x="3223" y="3438"/>
                  </a:lnTo>
                  <a:lnTo>
                    <a:pt x="493" y="3438"/>
                  </a:lnTo>
                  <a:lnTo>
                    <a:pt x="446" y="3433"/>
                  </a:lnTo>
                  <a:lnTo>
                    <a:pt x="403" y="3419"/>
                  </a:lnTo>
                  <a:lnTo>
                    <a:pt x="363" y="3398"/>
                  </a:lnTo>
                  <a:lnTo>
                    <a:pt x="328" y="3369"/>
                  </a:lnTo>
                  <a:lnTo>
                    <a:pt x="300" y="3334"/>
                  </a:lnTo>
                  <a:lnTo>
                    <a:pt x="278" y="3295"/>
                  </a:lnTo>
                  <a:lnTo>
                    <a:pt x="265" y="3251"/>
                  </a:lnTo>
                  <a:lnTo>
                    <a:pt x="260" y="3204"/>
                  </a:lnTo>
                  <a:lnTo>
                    <a:pt x="260" y="3296"/>
                  </a:lnTo>
                  <a:lnTo>
                    <a:pt x="289" y="3353"/>
                  </a:lnTo>
                  <a:lnTo>
                    <a:pt x="344" y="3408"/>
                  </a:lnTo>
                  <a:lnTo>
                    <a:pt x="414" y="3444"/>
                  </a:lnTo>
                  <a:lnTo>
                    <a:pt x="493" y="3457"/>
                  </a:lnTo>
                  <a:lnTo>
                    <a:pt x="3223" y="3457"/>
                  </a:lnTo>
                  <a:lnTo>
                    <a:pt x="3303" y="3444"/>
                  </a:lnTo>
                  <a:lnTo>
                    <a:pt x="3373" y="3408"/>
                  </a:lnTo>
                  <a:lnTo>
                    <a:pt x="3427" y="3353"/>
                  </a:lnTo>
                  <a:lnTo>
                    <a:pt x="3463" y="3284"/>
                  </a:lnTo>
                  <a:lnTo>
                    <a:pt x="3476" y="32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docshape17"/>
            <p:cNvSpPr>
              <a:spLocks/>
            </p:cNvSpPr>
            <p:nvPr/>
          </p:nvSpPr>
          <p:spPr bwMode="auto">
            <a:xfrm>
              <a:off x="463" y="5359"/>
              <a:ext cx="3658" cy="3658"/>
            </a:xfrm>
            <a:custGeom>
              <a:avLst/>
              <a:gdLst/>
              <a:ahLst/>
              <a:cxnLst>
                <a:cxn ang="0">
                  <a:pos x="3658" y="3382"/>
                </a:cxn>
                <a:cxn ang="0">
                  <a:pos x="3658" y="277"/>
                </a:cxn>
                <a:cxn ang="0">
                  <a:pos x="3648" y="204"/>
                </a:cxn>
                <a:cxn ang="0">
                  <a:pos x="3620" y="138"/>
                </a:cxn>
                <a:cxn ang="0">
                  <a:pos x="3577" y="82"/>
                </a:cxn>
                <a:cxn ang="0">
                  <a:pos x="3521" y="38"/>
                </a:cxn>
                <a:cxn ang="0">
                  <a:pos x="3455" y="10"/>
                </a:cxn>
                <a:cxn ang="0">
                  <a:pos x="3382" y="0"/>
                </a:cxn>
                <a:cxn ang="0">
                  <a:pos x="277" y="0"/>
                </a:cxn>
                <a:cxn ang="0">
                  <a:pos x="204" y="10"/>
                </a:cxn>
                <a:cxn ang="0">
                  <a:pos x="138" y="38"/>
                </a:cxn>
                <a:cxn ang="0">
                  <a:pos x="82" y="82"/>
                </a:cxn>
                <a:cxn ang="0">
                  <a:pos x="38" y="138"/>
                </a:cxn>
                <a:cxn ang="0">
                  <a:pos x="10" y="204"/>
                </a:cxn>
                <a:cxn ang="0">
                  <a:pos x="0" y="277"/>
                </a:cxn>
                <a:cxn ang="0">
                  <a:pos x="0" y="3382"/>
                </a:cxn>
                <a:cxn ang="0">
                  <a:pos x="10" y="3455"/>
                </a:cxn>
                <a:cxn ang="0">
                  <a:pos x="38" y="3521"/>
                </a:cxn>
                <a:cxn ang="0">
                  <a:pos x="82" y="3577"/>
                </a:cxn>
                <a:cxn ang="0">
                  <a:pos x="138" y="3621"/>
                </a:cxn>
                <a:cxn ang="0">
                  <a:pos x="204" y="3649"/>
                </a:cxn>
                <a:cxn ang="0">
                  <a:pos x="221" y="3651"/>
                </a:cxn>
                <a:cxn ang="0">
                  <a:pos x="221" y="465"/>
                </a:cxn>
                <a:cxn ang="0">
                  <a:pos x="233" y="388"/>
                </a:cxn>
                <a:cxn ang="0">
                  <a:pos x="268" y="321"/>
                </a:cxn>
                <a:cxn ang="0">
                  <a:pos x="321" y="268"/>
                </a:cxn>
                <a:cxn ang="0">
                  <a:pos x="388" y="234"/>
                </a:cxn>
                <a:cxn ang="0">
                  <a:pos x="464" y="221"/>
                </a:cxn>
                <a:cxn ang="0">
                  <a:pos x="3194" y="221"/>
                </a:cxn>
                <a:cxn ang="0">
                  <a:pos x="3271" y="234"/>
                </a:cxn>
                <a:cxn ang="0">
                  <a:pos x="3338" y="268"/>
                </a:cxn>
                <a:cxn ang="0">
                  <a:pos x="3391" y="321"/>
                </a:cxn>
                <a:cxn ang="0">
                  <a:pos x="3425" y="388"/>
                </a:cxn>
                <a:cxn ang="0">
                  <a:pos x="3438" y="465"/>
                </a:cxn>
                <a:cxn ang="0">
                  <a:pos x="3438" y="3651"/>
                </a:cxn>
                <a:cxn ang="0">
                  <a:pos x="3455" y="3649"/>
                </a:cxn>
                <a:cxn ang="0">
                  <a:pos x="3521" y="3621"/>
                </a:cxn>
                <a:cxn ang="0">
                  <a:pos x="3577" y="3577"/>
                </a:cxn>
                <a:cxn ang="0">
                  <a:pos x="3620" y="3521"/>
                </a:cxn>
                <a:cxn ang="0">
                  <a:pos x="3648" y="3455"/>
                </a:cxn>
                <a:cxn ang="0">
                  <a:pos x="3658" y="3382"/>
                </a:cxn>
                <a:cxn ang="0">
                  <a:pos x="3438" y="3651"/>
                </a:cxn>
                <a:cxn ang="0">
                  <a:pos x="3438" y="3195"/>
                </a:cxn>
                <a:cxn ang="0">
                  <a:pos x="3425" y="3271"/>
                </a:cxn>
                <a:cxn ang="0">
                  <a:pos x="3391" y="3338"/>
                </a:cxn>
                <a:cxn ang="0">
                  <a:pos x="3338" y="3391"/>
                </a:cxn>
                <a:cxn ang="0">
                  <a:pos x="3271" y="3425"/>
                </a:cxn>
                <a:cxn ang="0">
                  <a:pos x="3194" y="3438"/>
                </a:cxn>
                <a:cxn ang="0">
                  <a:pos x="464" y="3438"/>
                </a:cxn>
                <a:cxn ang="0">
                  <a:pos x="388" y="3425"/>
                </a:cxn>
                <a:cxn ang="0">
                  <a:pos x="321" y="3391"/>
                </a:cxn>
                <a:cxn ang="0">
                  <a:pos x="268" y="3338"/>
                </a:cxn>
                <a:cxn ang="0">
                  <a:pos x="233" y="3271"/>
                </a:cxn>
                <a:cxn ang="0">
                  <a:pos x="221" y="3195"/>
                </a:cxn>
                <a:cxn ang="0">
                  <a:pos x="221" y="3651"/>
                </a:cxn>
                <a:cxn ang="0">
                  <a:pos x="277" y="3658"/>
                </a:cxn>
                <a:cxn ang="0">
                  <a:pos x="3382" y="3658"/>
                </a:cxn>
                <a:cxn ang="0">
                  <a:pos x="3438" y="3651"/>
                </a:cxn>
              </a:cxnLst>
              <a:rect l="0" t="0" r="r" b="b"/>
              <a:pathLst>
                <a:path w="3658" h="3658">
                  <a:moveTo>
                    <a:pt x="3658" y="3382"/>
                  </a:moveTo>
                  <a:lnTo>
                    <a:pt x="3658" y="277"/>
                  </a:lnTo>
                  <a:lnTo>
                    <a:pt x="3648" y="204"/>
                  </a:lnTo>
                  <a:lnTo>
                    <a:pt x="3620" y="138"/>
                  </a:lnTo>
                  <a:lnTo>
                    <a:pt x="3577" y="82"/>
                  </a:lnTo>
                  <a:lnTo>
                    <a:pt x="3521" y="38"/>
                  </a:lnTo>
                  <a:lnTo>
                    <a:pt x="3455" y="10"/>
                  </a:lnTo>
                  <a:lnTo>
                    <a:pt x="3382" y="0"/>
                  </a:lnTo>
                  <a:lnTo>
                    <a:pt x="277" y="0"/>
                  </a:lnTo>
                  <a:lnTo>
                    <a:pt x="204" y="10"/>
                  </a:lnTo>
                  <a:lnTo>
                    <a:pt x="138" y="38"/>
                  </a:lnTo>
                  <a:lnTo>
                    <a:pt x="82" y="82"/>
                  </a:lnTo>
                  <a:lnTo>
                    <a:pt x="38" y="138"/>
                  </a:lnTo>
                  <a:lnTo>
                    <a:pt x="10" y="204"/>
                  </a:lnTo>
                  <a:lnTo>
                    <a:pt x="0" y="277"/>
                  </a:lnTo>
                  <a:lnTo>
                    <a:pt x="0" y="3382"/>
                  </a:lnTo>
                  <a:lnTo>
                    <a:pt x="10" y="3455"/>
                  </a:lnTo>
                  <a:lnTo>
                    <a:pt x="38" y="3521"/>
                  </a:lnTo>
                  <a:lnTo>
                    <a:pt x="82" y="3577"/>
                  </a:lnTo>
                  <a:lnTo>
                    <a:pt x="138" y="3621"/>
                  </a:lnTo>
                  <a:lnTo>
                    <a:pt x="204" y="3649"/>
                  </a:lnTo>
                  <a:lnTo>
                    <a:pt x="221" y="3651"/>
                  </a:lnTo>
                  <a:lnTo>
                    <a:pt x="221" y="465"/>
                  </a:lnTo>
                  <a:lnTo>
                    <a:pt x="233" y="388"/>
                  </a:lnTo>
                  <a:lnTo>
                    <a:pt x="268" y="321"/>
                  </a:lnTo>
                  <a:lnTo>
                    <a:pt x="321" y="268"/>
                  </a:lnTo>
                  <a:lnTo>
                    <a:pt x="388" y="234"/>
                  </a:lnTo>
                  <a:lnTo>
                    <a:pt x="464" y="221"/>
                  </a:lnTo>
                  <a:lnTo>
                    <a:pt x="3194" y="221"/>
                  </a:lnTo>
                  <a:lnTo>
                    <a:pt x="3271" y="234"/>
                  </a:lnTo>
                  <a:lnTo>
                    <a:pt x="3338" y="268"/>
                  </a:lnTo>
                  <a:lnTo>
                    <a:pt x="3391" y="321"/>
                  </a:lnTo>
                  <a:lnTo>
                    <a:pt x="3425" y="388"/>
                  </a:lnTo>
                  <a:lnTo>
                    <a:pt x="3438" y="465"/>
                  </a:lnTo>
                  <a:lnTo>
                    <a:pt x="3438" y="3651"/>
                  </a:lnTo>
                  <a:lnTo>
                    <a:pt x="3455" y="3649"/>
                  </a:lnTo>
                  <a:lnTo>
                    <a:pt x="3521" y="3621"/>
                  </a:lnTo>
                  <a:lnTo>
                    <a:pt x="3577" y="3577"/>
                  </a:lnTo>
                  <a:lnTo>
                    <a:pt x="3620" y="3521"/>
                  </a:lnTo>
                  <a:lnTo>
                    <a:pt x="3648" y="3455"/>
                  </a:lnTo>
                  <a:lnTo>
                    <a:pt x="3658" y="3382"/>
                  </a:lnTo>
                  <a:close/>
                  <a:moveTo>
                    <a:pt x="3438" y="3651"/>
                  </a:moveTo>
                  <a:lnTo>
                    <a:pt x="3438" y="3195"/>
                  </a:lnTo>
                  <a:lnTo>
                    <a:pt x="3425" y="3271"/>
                  </a:lnTo>
                  <a:lnTo>
                    <a:pt x="3391" y="3338"/>
                  </a:lnTo>
                  <a:lnTo>
                    <a:pt x="3338" y="3391"/>
                  </a:lnTo>
                  <a:lnTo>
                    <a:pt x="3271" y="3425"/>
                  </a:lnTo>
                  <a:lnTo>
                    <a:pt x="3194" y="3438"/>
                  </a:lnTo>
                  <a:lnTo>
                    <a:pt x="464" y="3438"/>
                  </a:lnTo>
                  <a:lnTo>
                    <a:pt x="388" y="3425"/>
                  </a:lnTo>
                  <a:lnTo>
                    <a:pt x="321" y="3391"/>
                  </a:lnTo>
                  <a:lnTo>
                    <a:pt x="268" y="3338"/>
                  </a:lnTo>
                  <a:lnTo>
                    <a:pt x="233" y="3271"/>
                  </a:lnTo>
                  <a:lnTo>
                    <a:pt x="221" y="3195"/>
                  </a:lnTo>
                  <a:lnTo>
                    <a:pt x="221" y="3651"/>
                  </a:lnTo>
                  <a:lnTo>
                    <a:pt x="277" y="3658"/>
                  </a:lnTo>
                  <a:lnTo>
                    <a:pt x="3382" y="3658"/>
                  </a:lnTo>
                  <a:lnTo>
                    <a:pt x="3438" y="3651"/>
                  </a:lnTo>
                  <a:close/>
                </a:path>
              </a:pathLst>
            </a:custGeom>
            <a:solidFill>
              <a:srgbClr val="F19B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docshape18"/>
            <p:cNvSpPr>
              <a:spLocks/>
            </p:cNvSpPr>
            <p:nvPr/>
          </p:nvSpPr>
          <p:spPr bwMode="auto">
            <a:xfrm>
              <a:off x="453" y="5349"/>
              <a:ext cx="3678" cy="3678"/>
            </a:xfrm>
            <a:custGeom>
              <a:avLst/>
              <a:gdLst/>
              <a:ahLst/>
              <a:cxnLst>
                <a:cxn ang="0">
                  <a:pos x="3667" y="210"/>
                </a:cxn>
                <a:cxn ang="0">
                  <a:pos x="3535" y="39"/>
                </a:cxn>
                <a:cxn ang="0">
                  <a:pos x="286" y="0"/>
                </a:cxn>
                <a:cxn ang="0">
                  <a:pos x="84" y="84"/>
                </a:cxn>
                <a:cxn ang="0">
                  <a:pos x="0" y="286"/>
                </a:cxn>
                <a:cxn ang="0">
                  <a:pos x="19" y="3488"/>
                </a:cxn>
                <a:cxn ang="0">
                  <a:pos x="40" y="183"/>
                </a:cxn>
                <a:cxn ang="0">
                  <a:pos x="137" y="65"/>
                </a:cxn>
                <a:cxn ang="0">
                  <a:pos x="286" y="19"/>
                </a:cxn>
                <a:cxn ang="0">
                  <a:pos x="3494" y="40"/>
                </a:cxn>
                <a:cxn ang="0">
                  <a:pos x="3612" y="137"/>
                </a:cxn>
                <a:cxn ang="0">
                  <a:pos x="3658" y="286"/>
                </a:cxn>
                <a:cxn ang="0">
                  <a:pos x="3677" y="3391"/>
                </a:cxn>
                <a:cxn ang="0">
                  <a:pos x="3652" y="3444"/>
                </a:cxn>
                <a:cxn ang="0">
                  <a:pos x="3579" y="3579"/>
                </a:cxn>
                <a:cxn ang="0">
                  <a:pos x="3444" y="3652"/>
                </a:cxn>
                <a:cxn ang="0">
                  <a:pos x="233" y="3652"/>
                </a:cxn>
                <a:cxn ang="0">
                  <a:pos x="98" y="3579"/>
                </a:cxn>
                <a:cxn ang="0">
                  <a:pos x="25" y="3444"/>
                </a:cxn>
                <a:cxn ang="0">
                  <a:pos x="39" y="3535"/>
                </a:cxn>
                <a:cxn ang="0">
                  <a:pos x="210" y="3667"/>
                </a:cxn>
                <a:cxn ang="0">
                  <a:pos x="3467" y="3667"/>
                </a:cxn>
                <a:cxn ang="0">
                  <a:pos x="3638" y="3535"/>
                </a:cxn>
                <a:cxn ang="0">
                  <a:pos x="3456" y="474"/>
                </a:cxn>
                <a:cxn ang="0">
                  <a:pos x="3353" y="270"/>
                </a:cxn>
                <a:cxn ang="0">
                  <a:pos x="473" y="221"/>
                </a:cxn>
                <a:cxn ang="0">
                  <a:pos x="269" y="324"/>
                </a:cxn>
                <a:cxn ang="0">
                  <a:pos x="220" y="3204"/>
                </a:cxn>
                <a:cxn ang="0">
                  <a:pos x="240" y="474"/>
                </a:cxn>
                <a:cxn ang="0">
                  <a:pos x="280" y="343"/>
                </a:cxn>
                <a:cxn ang="0">
                  <a:pos x="383" y="258"/>
                </a:cxn>
                <a:cxn ang="0">
                  <a:pos x="3203" y="240"/>
                </a:cxn>
                <a:cxn ang="0">
                  <a:pos x="3334" y="280"/>
                </a:cxn>
                <a:cxn ang="0">
                  <a:pos x="3418" y="383"/>
                </a:cxn>
                <a:cxn ang="0">
                  <a:pos x="3437" y="3296"/>
                </a:cxn>
                <a:cxn ang="0">
                  <a:pos x="3437" y="3296"/>
                </a:cxn>
                <a:cxn ang="0">
                  <a:pos x="3418" y="3294"/>
                </a:cxn>
                <a:cxn ang="0">
                  <a:pos x="3334" y="3397"/>
                </a:cxn>
                <a:cxn ang="0">
                  <a:pos x="3203" y="3437"/>
                </a:cxn>
                <a:cxn ang="0">
                  <a:pos x="383" y="3419"/>
                </a:cxn>
                <a:cxn ang="0">
                  <a:pos x="280" y="3334"/>
                </a:cxn>
                <a:cxn ang="0">
                  <a:pos x="240" y="3204"/>
                </a:cxn>
                <a:cxn ang="0">
                  <a:pos x="324" y="3408"/>
                </a:cxn>
                <a:cxn ang="0">
                  <a:pos x="3203" y="3457"/>
                </a:cxn>
                <a:cxn ang="0">
                  <a:pos x="3407" y="3353"/>
                </a:cxn>
              </a:cxnLst>
              <a:rect l="0" t="0" r="r" b="b"/>
              <a:pathLst>
                <a:path w="3678" h="3678">
                  <a:moveTo>
                    <a:pt x="3677" y="3391"/>
                  </a:moveTo>
                  <a:lnTo>
                    <a:pt x="3677" y="286"/>
                  </a:lnTo>
                  <a:lnTo>
                    <a:pt x="3667" y="210"/>
                  </a:lnTo>
                  <a:lnTo>
                    <a:pt x="3638" y="142"/>
                  </a:lnTo>
                  <a:lnTo>
                    <a:pt x="3593" y="84"/>
                  </a:lnTo>
                  <a:lnTo>
                    <a:pt x="3535" y="39"/>
                  </a:lnTo>
                  <a:lnTo>
                    <a:pt x="3467" y="10"/>
                  </a:lnTo>
                  <a:lnTo>
                    <a:pt x="3391" y="0"/>
                  </a:lnTo>
                  <a:lnTo>
                    <a:pt x="286" y="0"/>
                  </a:lnTo>
                  <a:lnTo>
                    <a:pt x="210" y="10"/>
                  </a:lnTo>
                  <a:lnTo>
                    <a:pt x="142" y="39"/>
                  </a:lnTo>
                  <a:lnTo>
                    <a:pt x="84" y="84"/>
                  </a:lnTo>
                  <a:lnTo>
                    <a:pt x="39" y="142"/>
                  </a:lnTo>
                  <a:lnTo>
                    <a:pt x="10" y="210"/>
                  </a:lnTo>
                  <a:lnTo>
                    <a:pt x="0" y="286"/>
                  </a:lnTo>
                  <a:lnTo>
                    <a:pt x="0" y="3391"/>
                  </a:lnTo>
                  <a:lnTo>
                    <a:pt x="10" y="3467"/>
                  </a:lnTo>
                  <a:lnTo>
                    <a:pt x="19" y="3488"/>
                  </a:lnTo>
                  <a:lnTo>
                    <a:pt x="19" y="286"/>
                  </a:lnTo>
                  <a:lnTo>
                    <a:pt x="25" y="233"/>
                  </a:lnTo>
                  <a:lnTo>
                    <a:pt x="40" y="183"/>
                  </a:lnTo>
                  <a:lnTo>
                    <a:pt x="65" y="137"/>
                  </a:lnTo>
                  <a:lnTo>
                    <a:pt x="98" y="98"/>
                  </a:lnTo>
                  <a:lnTo>
                    <a:pt x="137" y="65"/>
                  </a:lnTo>
                  <a:lnTo>
                    <a:pt x="183" y="40"/>
                  </a:lnTo>
                  <a:lnTo>
                    <a:pt x="233" y="25"/>
                  </a:lnTo>
                  <a:lnTo>
                    <a:pt x="286" y="19"/>
                  </a:lnTo>
                  <a:lnTo>
                    <a:pt x="3391" y="19"/>
                  </a:lnTo>
                  <a:lnTo>
                    <a:pt x="3444" y="25"/>
                  </a:lnTo>
                  <a:lnTo>
                    <a:pt x="3494" y="40"/>
                  </a:lnTo>
                  <a:lnTo>
                    <a:pt x="3540" y="65"/>
                  </a:lnTo>
                  <a:lnTo>
                    <a:pt x="3579" y="98"/>
                  </a:lnTo>
                  <a:lnTo>
                    <a:pt x="3612" y="137"/>
                  </a:lnTo>
                  <a:lnTo>
                    <a:pt x="3637" y="183"/>
                  </a:lnTo>
                  <a:lnTo>
                    <a:pt x="3652" y="233"/>
                  </a:lnTo>
                  <a:lnTo>
                    <a:pt x="3658" y="286"/>
                  </a:lnTo>
                  <a:lnTo>
                    <a:pt x="3658" y="3488"/>
                  </a:lnTo>
                  <a:lnTo>
                    <a:pt x="3667" y="3467"/>
                  </a:lnTo>
                  <a:lnTo>
                    <a:pt x="3677" y="3391"/>
                  </a:lnTo>
                  <a:close/>
                  <a:moveTo>
                    <a:pt x="3658" y="3488"/>
                  </a:moveTo>
                  <a:lnTo>
                    <a:pt x="3658" y="3391"/>
                  </a:lnTo>
                  <a:lnTo>
                    <a:pt x="3652" y="3444"/>
                  </a:lnTo>
                  <a:lnTo>
                    <a:pt x="3637" y="3494"/>
                  </a:lnTo>
                  <a:lnTo>
                    <a:pt x="3612" y="3540"/>
                  </a:lnTo>
                  <a:lnTo>
                    <a:pt x="3579" y="3579"/>
                  </a:lnTo>
                  <a:lnTo>
                    <a:pt x="3540" y="3612"/>
                  </a:lnTo>
                  <a:lnTo>
                    <a:pt x="3494" y="3637"/>
                  </a:lnTo>
                  <a:lnTo>
                    <a:pt x="3444" y="3652"/>
                  </a:lnTo>
                  <a:lnTo>
                    <a:pt x="3391" y="3658"/>
                  </a:lnTo>
                  <a:lnTo>
                    <a:pt x="286" y="3658"/>
                  </a:lnTo>
                  <a:lnTo>
                    <a:pt x="233" y="3652"/>
                  </a:lnTo>
                  <a:lnTo>
                    <a:pt x="183" y="3637"/>
                  </a:lnTo>
                  <a:lnTo>
                    <a:pt x="137" y="3612"/>
                  </a:lnTo>
                  <a:lnTo>
                    <a:pt x="98" y="3579"/>
                  </a:lnTo>
                  <a:lnTo>
                    <a:pt x="65" y="3540"/>
                  </a:lnTo>
                  <a:lnTo>
                    <a:pt x="40" y="3494"/>
                  </a:lnTo>
                  <a:lnTo>
                    <a:pt x="25" y="3444"/>
                  </a:lnTo>
                  <a:lnTo>
                    <a:pt x="19" y="3391"/>
                  </a:lnTo>
                  <a:lnTo>
                    <a:pt x="19" y="3488"/>
                  </a:lnTo>
                  <a:lnTo>
                    <a:pt x="39" y="3535"/>
                  </a:lnTo>
                  <a:lnTo>
                    <a:pt x="84" y="3593"/>
                  </a:lnTo>
                  <a:lnTo>
                    <a:pt x="142" y="3638"/>
                  </a:lnTo>
                  <a:lnTo>
                    <a:pt x="210" y="3667"/>
                  </a:lnTo>
                  <a:lnTo>
                    <a:pt x="286" y="3677"/>
                  </a:lnTo>
                  <a:lnTo>
                    <a:pt x="3391" y="3677"/>
                  </a:lnTo>
                  <a:lnTo>
                    <a:pt x="3467" y="3667"/>
                  </a:lnTo>
                  <a:lnTo>
                    <a:pt x="3535" y="3638"/>
                  </a:lnTo>
                  <a:lnTo>
                    <a:pt x="3593" y="3593"/>
                  </a:lnTo>
                  <a:lnTo>
                    <a:pt x="3638" y="3535"/>
                  </a:lnTo>
                  <a:lnTo>
                    <a:pt x="3658" y="3488"/>
                  </a:lnTo>
                  <a:close/>
                  <a:moveTo>
                    <a:pt x="3456" y="3204"/>
                  </a:moveTo>
                  <a:lnTo>
                    <a:pt x="3456" y="474"/>
                  </a:lnTo>
                  <a:lnTo>
                    <a:pt x="3443" y="394"/>
                  </a:lnTo>
                  <a:lnTo>
                    <a:pt x="3407" y="324"/>
                  </a:lnTo>
                  <a:lnTo>
                    <a:pt x="3353" y="270"/>
                  </a:lnTo>
                  <a:lnTo>
                    <a:pt x="3283" y="234"/>
                  </a:lnTo>
                  <a:lnTo>
                    <a:pt x="3203" y="221"/>
                  </a:lnTo>
                  <a:lnTo>
                    <a:pt x="473" y="221"/>
                  </a:lnTo>
                  <a:lnTo>
                    <a:pt x="394" y="234"/>
                  </a:lnTo>
                  <a:lnTo>
                    <a:pt x="324" y="270"/>
                  </a:lnTo>
                  <a:lnTo>
                    <a:pt x="269" y="324"/>
                  </a:lnTo>
                  <a:lnTo>
                    <a:pt x="233" y="394"/>
                  </a:lnTo>
                  <a:lnTo>
                    <a:pt x="220" y="474"/>
                  </a:lnTo>
                  <a:lnTo>
                    <a:pt x="220" y="3204"/>
                  </a:lnTo>
                  <a:lnTo>
                    <a:pt x="233" y="3283"/>
                  </a:lnTo>
                  <a:lnTo>
                    <a:pt x="240" y="3296"/>
                  </a:lnTo>
                  <a:lnTo>
                    <a:pt x="240" y="474"/>
                  </a:lnTo>
                  <a:lnTo>
                    <a:pt x="245" y="427"/>
                  </a:lnTo>
                  <a:lnTo>
                    <a:pt x="258" y="383"/>
                  </a:lnTo>
                  <a:lnTo>
                    <a:pt x="280" y="343"/>
                  </a:lnTo>
                  <a:lnTo>
                    <a:pt x="308" y="309"/>
                  </a:lnTo>
                  <a:lnTo>
                    <a:pt x="343" y="280"/>
                  </a:lnTo>
                  <a:lnTo>
                    <a:pt x="383" y="258"/>
                  </a:lnTo>
                  <a:lnTo>
                    <a:pt x="426" y="245"/>
                  </a:lnTo>
                  <a:lnTo>
                    <a:pt x="473" y="240"/>
                  </a:lnTo>
                  <a:lnTo>
                    <a:pt x="3203" y="240"/>
                  </a:lnTo>
                  <a:lnTo>
                    <a:pt x="3250" y="245"/>
                  </a:lnTo>
                  <a:lnTo>
                    <a:pt x="3294" y="258"/>
                  </a:lnTo>
                  <a:lnTo>
                    <a:pt x="3334" y="280"/>
                  </a:lnTo>
                  <a:lnTo>
                    <a:pt x="3368" y="309"/>
                  </a:lnTo>
                  <a:lnTo>
                    <a:pt x="3397" y="343"/>
                  </a:lnTo>
                  <a:lnTo>
                    <a:pt x="3418" y="383"/>
                  </a:lnTo>
                  <a:lnTo>
                    <a:pt x="3432" y="427"/>
                  </a:lnTo>
                  <a:lnTo>
                    <a:pt x="3437" y="474"/>
                  </a:lnTo>
                  <a:lnTo>
                    <a:pt x="3437" y="3296"/>
                  </a:lnTo>
                  <a:lnTo>
                    <a:pt x="3443" y="3283"/>
                  </a:lnTo>
                  <a:lnTo>
                    <a:pt x="3456" y="3204"/>
                  </a:lnTo>
                  <a:close/>
                  <a:moveTo>
                    <a:pt x="3437" y="3296"/>
                  </a:moveTo>
                  <a:lnTo>
                    <a:pt x="3437" y="3204"/>
                  </a:lnTo>
                  <a:lnTo>
                    <a:pt x="3432" y="3250"/>
                  </a:lnTo>
                  <a:lnTo>
                    <a:pt x="3418" y="3294"/>
                  </a:lnTo>
                  <a:lnTo>
                    <a:pt x="3397" y="3334"/>
                  </a:lnTo>
                  <a:lnTo>
                    <a:pt x="3368" y="3369"/>
                  </a:lnTo>
                  <a:lnTo>
                    <a:pt x="3334" y="3397"/>
                  </a:lnTo>
                  <a:lnTo>
                    <a:pt x="3294" y="3419"/>
                  </a:lnTo>
                  <a:lnTo>
                    <a:pt x="3250" y="3432"/>
                  </a:lnTo>
                  <a:lnTo>
                    <a:pt x="3203" y="3437"/>
                  </a:lnTo>
                  <a:lnTo>
                    <a:pt x="473" y="3437"/>
                  </a:lnTo>
                  <a:lnTo>
                    <a:pt x="426" y="3432"/>
                  </a:lnTo>
                  <a:lnTo>
                    <a:pt x="383" y="3419"/>
                  </a:lnTo>
                  <a:lnTo>
                    <a:pt x="343" y="3397"/>
                  </a:lnTo>
                  <a:lnTo>
                    <a:pt x="308" y="3369"/>
                  </a:lnTo>
                  <a:lnTo>
                    <a:pt x="280" y="3334"/>
                  </a:lnTo>
                  <a:lnTo>
                    <a:pt x="258" y="3294"/>
                  </a:lnTo>
                  <a:lnTo>
                    <a:pt x="245" y="3250"/>
                  </a:lnTo>
                  <a:lnTo>
                    <a:pt x="240" y="3204"/>
                  </a:lnTo>
                  <a:lnTo>
                    <a:pt x="240" y="3296"/>
                  </a:lnTo>
                  <a:lnTo>
                    <a:pt x="269" y="3353"/>
                  </a:lnTo>
                  <a:lnTo>
                    <a:pt x="324" y="3408"/>
                  </a:lnTo>
                  <a:lnTo>
                    <a:pt x="394" y="3444"/>
                  </a:lnTo>
                  <a:lnTo>
                    <a:pt x="473" y="3457"/>
                  </a:lnTo>
                  <a:lnTo>
                    <a:pt x="3203" y="3457"/>
                  </a:lnTo>
                  <a:lnTo>
                    <a:pt x="3283" y="3444"/>
                  </a:lnTo>
                  <a:lnTo>
                    <a:pt x="3353" y="3408"/>
                  </a:lnTo>
                  <a:lnTo>
                    <a:pt x="3407" y="3353"/>
                  </a:lnTo>
                  <a:lnTo>
                    <a:pt x="3437" y="32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docshape19"/>
            <p:cNvSpPr>
              <a:spLocks/>
            </p:cNvSpPr>
            <p:nvPr/>
          </p:nvSpPr>
          <p:spPr bwMode="auto">
            <a:xfrm>
              <a:off x="8447" y="5359"/>
              <a:ext cx="3659" cy="3658"/>
            </a:xfrm>
            <a:custGeom>
              <a:avLst/>
              <a:gdLst/>
              <a:ahLst/>
              <a:cxnLst>
                <a:cxn ang="0">
                  <a:pos x="3658" y="3382"/>
                </a:cxn>
                <a:cxn ang="0">
                  <a:pos x="3658" y="277"/>
                </a:cxn>
                <a:cxn ang="0">
                  <a:pos x="3648" y="204"/>
                </a:cxn>
                <a:cxn ang="0">
                  <a:pos x="3620" y="138"/>
                </a:cxn>
                <a:cxn ang="0">
                  <a:pos x="3577" y="82"/>
                </a:cxn>
                <a:cxn ang="0">
                  <a:pos x="3521" y="38"/>
                </a:cxn>
                <a:cxn ang="0">
                  <a:pos x="3455" y="10"/>
                </a:cxn>
                <a:cxn ang="0">
                  <a:pos x="3381" y="0"/>
                </a:cxn>
                <a:cxn ang="0">
                  <a:pos x="277" y="0"/>
                </a:cxn>
                <a:cxn ang="0">
                  <a:pos x="203" y="10"/>
                </a:cxn>
                <a:cxn ang="0">
                  <a:pos x="137" y="38"/>
                </a:cxn>
                <a:cxn ang="0">
                  <a:pos x="81" y="82"/>
                </a:cxn>
                <a:cxn ang="0">
                  <a:pos x="38" y="138"/>
                </a:cxn>
                <a:cxn ang="0">
                  <a:pos x="10" y="204"/>
                </a:cxn>
                <a:cxn ang="0">
                  <a:pos x="0" y="277"/>
                </a:cxn>
                <a:cxn ang="0">
                  <a:pos x="0" y="3382"/>
                </a:cxn>
                <a:cxn ang="0">
                  <a:pos x="10" y="3455"/>
                </a:cxn>
                <a:cxn ang="0">
                  <a:pos x="38" y="3521"/>
                </a:cxn>
                <a:cxn ang="0">
                  <a:pos x="81" y="3577"/>
                </a:cxn>
                <a:cxn ang="0">
                  <a:pos x="137" y="3621"/>
                </a:cxn>
                <a:cxn ang="0">
                  <a:pos x="203" y="3649"/>
                </a:cxn>
                <a:cxn ang="0">
                  <a:pos x="221" y="3651"/>
                </a:cxn>
                <a:cxn ang="0">
                  <a:pos x="221" y="465"/>
                </a:cxn>
                <a:cxn ang="0">
                  <a:pos x="233" y="388"/>
                </a:cxn>
                <a:cxn ang="0">
                  <a:pos x="268" y="321"/>
                </a:cxn>
                <a:cxn ang="0">
                  <a:pos x="320" y="268"/>
                </a:cxn>
                <a:cxn ang="0">
                  <a:pos x="387" y="234"/>
                </a:cxn>
                <a:cxn ang="0">
                  <a:pos x="464" y="221"/>
                </a:cxn>
                <a:cxn ang="0">
                  <a:pos x="3194" y="221"/>
                </a:cxn>
                <a:cxn ang="0">
                  <a:pos x="3271" y="234"/>
                </a:cxn>
                <a:cxn ang="0">
                  <a:pos x="3337" y="268"/>
                </a:cxn>
                <a:cxn ang="0">
                  <a:pos x="3390" y="321"/>
                </a:cxn>
                <a:cxn ang="0">
                  <a:pos x="3425" y="388"/>
                </a:cxn>
                <a:cxn ang="0">
                  <a:pos x="3437" y="465"/>
                </a:cxn>
                <a:cxn ang="0">
                  <a:pos x="3437" y="3651"/>
                </a:cxn>
                <a:cxn ang="0">
                  <a:pos x="3455" y="3649"/>
                </a:cxn>
                <a:cxn ang="0">
                  <a:pos x="3521" y="3621"/>
                </a:cxn>
                <a:cxn ang="0">
                  <a:pos x="3577" y="3577"/>
                </a:cxn>
                <a:cxn ang="0">
                  <a:pos x="3620" y="3521"/>
                </a:cxn>
                <a:cxn ang="0">
                  <a:pos x="3648" y="3455"/>
                </a:cxn>
                <a:cxn ang="0">
                  <a:pos x="3658" y="3382"/>
                </a:cxn>
                <a:cxn ang="0">
                  <a:pos x="3437" y="3651"/>
                </a:cxn>
                <a:cxn ang="0">
                  <a:pos x="3437" y="3195"/>
                </a:cxn>
                <a:cxn ang="0">
                  <a:pos x="3425" y="3271"/>
                </a:cxn>
                <a:cxn ang="0">
                  <a:pos x="3390" y="3338"/>
                </a:cxn>
                <a:cxn ang="0">
                  <a:pos x="3337" y="3391"/>
                </a:cxn>
                <a:cxn ang="0">
                  <a:pos x="3271" y="3425"/>
                </a:cxn>
                <a:cxn ang="0">
                  <a:pos x="3194" y="3438"/>
                </a:cxn>
                <a:cxn ang="0">
                  <a:pos x="464" y="3438"/>
                </a:cxn>
                <a:cxn ang="0">
                  <a:pos x="387" y="3425"/>
                </a:cxn>
                <a:cxn ang="0">
                  <a:pos x="320" y="3391"/>
                </a:cxn>
                <a:cxn ang="0">
                  <a:pos x="268" y="3338"/>
                </a:cxn>
                <a:cxn ang="0">
                  <a:pos x="233" y="3271"/>
                </a:cxn>
                <a:cxn ang="0">
                  <a:pos x="221" y="3195"/>
                </a:cxn>
                <a:cxn ang="0">
                  <a:pos x="221" y="3651"/>
                </a:cxn>
                <a:cxn ang="0">
                  <a:pos x="277" y="3658"/>
                </a:cxn>
                <a:cxn ang="0">
                  <a:pos x="3381" y="3658"/>
                </a:cxn>
                <a:cxn ang="0">
                  <a:pos x="3437" y="3651"/>
                </a:cxn>
              </a:cxnLst>
              <a:rect l="0" t="0" r="r" b="b"/>
              <a:pathLst>
                <a:path w="3659" h="3658">
                  <a:moveTo>
                    <a:pt x="3658" y="3382"/>
                  </a:moveTo>
                  <a:lnTo>
                    <a:pt x="3658" y="277"/>
                  </a:lnTo>
                  <a:lnTo>
                    <a:pt x="3648" y="204"/>
                  </a:lnTo>
                  <a:lnTo>
                    <a:pt x="3620" y="138"/>
                  </a:lnTo>
                  <a:lnTo>
                    <a:pt x="3577" y="82"/>
                  </a:lnTo>
                  <a:lnTo>
                    <a:pt x="3521" y="38"/>
                  </a:lnTo>
                  <a:lnTo>
                    <a:pt x="3455" y="10"/>
                  </a:lnTo>
                  <a:lnTo>
                    <a:pt x="3381" y="0"/>
                  </a:lnTo>
                  <a:lnTo>
                    <a:pt x="277" y="0"/>
                  </a:lnTo>
                  <a:lnTo>
                    <a:pt x="203" y="10"/>
                  </a:lnTo>
                  <a:lnTo>
                    <a:pt x="137" y="38"/>
                  </a:lnTo>
                  <a:lnTo>
                    <a:pt x="81" y="82"/>
                  </a:lnTo>
                  <a:lnTo>
                    <a:pt x="38" y="138"/>
                  </a:lnTo>
                  <a:lnTo>
                    <a:pt x="10" y="204"/>
                  </a:lnTo>
                  <a:lnTo>
                    <a:pt x="0" y="277"/>
                  </a:lnTo>
                  <a:lnTo>
                    <a:pt x="0" y="3382"/>
                  </a:lnTo>
                  <a:lnTo>
                    <a:pt x="10" y="3455"/>
                  </a:lnTo>
                  <a:lnTo>
                    <a:pt x="38" y="3521"/>
                  </a:lnTo>
                  <a:lnTo>
                    <a:pt x="81" y="3577"/>
                  </a:lnTo>
                  <a:lnTo>
                    <a:pt x="137" y="3621"/>
                  </a:lnTo>
                  <a:lnTo>
                    <a:pt x="203" y="3649"/>
                  </a:lnTo>
                  <a:lnTo>
                    <a:pt x="221" y="3651"/>
                  </a:lnTo>
                  <a:lnTo>
                    <a:pt x="221" y="465"/>
                  </a:lnTo>
                  <a:lnTo>
                    <a:pt x="233" y="388"/>
                  </a:lnTo>
                  <a:lnTo>
                    <a:pt x="268" y="321"/>
                  </a:lnTo>
                  <a:lnTo>
                    <a:pt x="320" y="268"/>
                  </a:lnTo>
                  <a:lnTo>
                    <a:pt x="387" y="234"/>
                  </a:lnTo>
                  <a:lnTo>
                    <a:pt x="464" y="221"/>
                  </a:lnTo>
                  <a:lnTo>
                    <a:pt x="3194" y="221"/>
                  </a:lnTo>
                  <a:lnTo>
                    <a:pt x="3271" y="234"/>
                  </a:lnTo>
                  <a:lnTo>
                    <a:pt x="3337" y="268"/>
                  </a:lnTo>
                  <a:lnTo>
                    <a:pt x="3390" y="321"/>
                  </a:lnTo>
                  <a:lnTo>
                    <a:pt x="3425" y="388"/>
                  </a:lnTo>
                  <a:lnTo>
                    <a:pt x="3437" y="465"/>
                  </a:lnTo>
                  <a:lnTo>
                    <a:pt x="3437" y="3651"/>
                  </a:lnTo>
                  <a:lnTo>
                    <a:pt x="3455" y="3649"/>
                  </a:lnTo>
                  <a:lnTo>
                    <a:pt x="3521" y="3621"/>
                  </a:lnTo>
                  <a:lnTo>
                    <a:pt x="3577" y="3577"/>
                  </a:lnTo>
                  <a:lnTo>
                    <a:pt x="3620" y="3521"/>
                  </a:lnTo>
                  <a:lnTo>
                    <a:pt x="3648" y="3455"/>
                  </a:lnTo>
                  <a:lnTo>
                    <a:pt x="3658" y="3382"/>
                  </a:lnTo>
                  <a:close/>
                  <a:moveTo>
                    <a:pt x="3437" y="3651"/>
                  </a:moveTo>
                  <a:lnTo>
                    <a:pt x="3437" y="3195"/>
                  </a:lnTo>
                  <a:lnTo>
                    <a:pt x="3425" y="3271"/>
                  </a:lnTo>
                  <a:lnTo>
                    <a:pt x="3390" y="3338"/>
                  </a:lnTo>
                  <a:lnTo>
                    <a:pt x="3337" y="3391"/>
                  </a:lnTo>
                  <a:lnTo>
                    <a:pt x="3271" y="3425"/>
                  </a:lnTo>
                  <a:lnTo>
                    <a:pt x="3194" y="3438"/>
                  </a:lnTo>
                  <a:lnTo>
                    <a:pt x="464" y="3438"/>
                  </a:lnTo>
                  <a:lnTo>
                    <a:pt x="387" y="3425"/>
                  </a:lnTo>
                  <a:lnTo>
                    <a:pt x="320" y="3391"/>
                  </a:lnTo>
                  <a:lnTo>
                    <a:pt x="268" y="3338"/>
                  </a:lnTo>
                  <a:lnTo>
                    <a:pt x="233" y="3271"/>
                  </a:lnTo>
                  <a:lnTo>
                    <a:pt x="221" y="3195"/>
                  </a:lnTo>
                  <a:lnTo>
                    <a:pt x="221" y="3651"/>
                  </a:lnTo>
                  <a:lnTo>
                    <a:pt x="277" y="3658"/>
                  </a:lnTo>
                  <a:lnTo>
                    <a:pt x="3381" y="3658"/>
                  </a:lnTo>
                  <a:lnTo>
                    <a:pt x="3437" y="3651"/>
                  </a:lnTo>
                  <a:close/>
                </a:path>
              </a:pathLst>
            </a:custGeom>
            <a:solidFill>
              <a:srgbClr val="F19B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docshape20"/>
            <p:cNvSpPr>
              <a:spLocks/>
            </p:cNvSpPr>
            <p:nvPr/>
          </p:nvSpPr>
          <p:spPr bwMode="auto">
            <a:xfrm>
              <a:off x="8437" y="5349"/>
              <a:ext cx="3678" cy="3678"/>
            </a:xfrm>
            <a:custGeom>
              <a:avLst/>
              <a:gdLst/>
              <a:ahLst/>
              <a:cxnLst>
                <a:cxn ang="0">
                  <a:pos x="3667" y="210"/>
                </a:cxn>
                <a:cxn ang="0">
                  <a:pos x="3536" y="39"/>
                </a:cxn>
                <a:cxn ang="0">
                  <a:pos x="287" y="0"/>
                </a:cxn>
                <a:cxn ang="0">
                  <a:pos x="84" y="84"/>
                </a:cxn>
                <a:cxn ang="0">
                  <a:pos x="0" y="286"/>
                </a:cxn>
                <a:cxn ang="0">
                  <a:pos x="20" y="3488"/>
                </a:cxn>
                <a:cxn ang="0">
                  <a:pos x="41" y="183"/>
                </a:cxn>
                <a:cxn ang="0">
                  <a:pos x="138" y="65"/>
                </a:cxn>
                <a:cxn ang="0">
                  <a:pos x="287" y="19"/>
                </a:cxn>
                <a:cxn ang="0">
                  <a:pos x="3495" y="40"/>
                </a:cxn>
                <a:cxn ang="0">
                  <a:pos x="3613" y="137"/>
                </a:cxn>
                <a:cxn ang="0">
                  <a:pos x="3658" y="286"/>
                </a:cxn>
                <a:cxn ang="0">
                  <a:pos x="3678" y="3391"/>
                </a:cxn>
                <a:cxn ang="0">
                  <a:pos x="3653" y="3444"/>
                </a:cxn>
                <a:cxn ang="0">
                  <a:pos x="3580" y="3579"/>
                </a:cxn>
                <a:cxn ang="0">
                  <a:pos x="3445" y="3652"/>
                </a:cxn>
                <a:cxn ang="0">
                  <a:pos x="233" y="3652"/>
                </a:cxn>
                <a:cxn ang="0">
                  <a:pos x="98" y="3579"/>
                </a:cxn>
                <a:cxn ang="0">
                  <a:pos x="25" y="3444"/>
                </a:cxn>
                <a:cxn ang="0">
                  <a:pos x="40" y="3535"/>
                </a:cxn>
                <a:cxn ang="0">
                  <a:pos x="211" y="3667"/>
                </a:cxn>
                <a:cxn ang="0">
                  <a:pos x="3467" y="3667"/>
                </a:cxn>
                <a:cxn ang="0">
                  <a:pos x="3639" y="3535"/>
                </a:cxn>
                <a:cxn ang="0">
                  <a:pos x="3457" y="474"/>
                </a:cxn>
                <a:cxn ang="0">
                  <a:pos x="3353" y="270"/>
                </a:cxn>
                <a:cxn ang="0">
                  <a:pos x="474" y="221"/>
                </a:cxn>
                <a:cxn ang="0">
                  <a:pos x="270" y="324"/>
                </a:cxn>
                <a:cxn ang="0">
                  <a:pos x="221" y="3204"/>
                </a:cxn>
                <a:cxn ang="0">
                  <a:pos x="240" y="474"/>
                </a:cxn>
                <a:cxn ang="0">
                  <a:pos x="280" y="343"/>
                </a:cxn>
                <a:cxn ang="0">
                  <a:pos x="383" y="258"/>
                </a:cxn>
                <a:cxn ang="0">
                  <a:pos x="3204" y="240"/>
                </a:cxn>
                <a:cxn ang="0">
                  <a:pos x="3334" y="280"/>
                </a:cxn>
                <a:cxn ang="0">
                  <a:pos x="3419" y="383"/>
                </a:cxn>
                <a:cxn ang="0">
                  <a:pos x="3437" y="3296"/>
                </a:cxn>
                <a:cxn ang="0">
                  <a:pos x="3437" y="3296"/>
                </a:cxn>
                <a:cxn ang="0">
                  <a:pos x="3419" y="3294"/>
                </a:cxn>
                <a:cxn ang="0">
                  <a:pos x="3334" y="3397"/>
                </a:cxn>
                <a:cxn ang="0">
                  <a:pos x="3204" y="3437"/>
                </a:cxn>
                <a:cxn ang="0">
                  <a:pos x="383" y="3419"/>
                </a:cxn>
                <a:cxn ang="0">
                  <a:pos x="280" y="3334"/>
                </a:cxn>
                <a:cxn ang="0">
                  <a:pos x="240" y="3204"/>
                </a:cxn>
                <a:cxn ang="0">
                  <a:pos x="325" y="3408"/>
                </a:cxn>
                <a:cxn ang="0">
                  <a:pos x="3204" y="3457"/>
                </a:cxn>
                <a:cxn ang="0">
                  <a:pos x="3408" y="3353"/>
                </a:cxn>
              </a:cxnLst>
              <a:rect l="0" t="0" r="r" b="b"/>
              <a:pathLst>
                <a:path w="3678" h="3678">
                  <a:moveTo>
                    <a:pt x="3678" y="3391"/>
                  </a:moveTo>
                  <a:lnTo>
                    <a:pt x="3678" y="286"/>
                  </a:lnTo>
                  <a:lnTo>
                    <a:pt x="3667" y="210"/>
                  </a:lnTo>
                  <a:lnTo>
                    <a:pt x="3639" y="142"/>
                  </a:lnTo>
                  <a:lnTo>
                    <a:pt x="3594" y="84"/>
                  </a:lnTo>
                  <a:lnTo>
                    <a:pt x="3536" y="39"/>
                  </a:lnTo>
                  <a:lnTo>
                    <a:pt x="3467" y="10"/>
                  </a:lnTo>
                  <a:lnTo>
                    <a:pt x="3391" y="0"/>
                  </a:lnTo>
                  <a:lnTo>
                    <a:pt x="287" y="0"/>
                  </a:lnTo>
                  <a:lnTo>
                    <a:pt x="211" y="10"/>
                  </a:lnTo>
                  <a:lnTo>
                    <a:pt x="142" y="39"/>
                  </a:lnTo>
                  <a:lnTo>
                    <a:pt x="84" y="84"/>
                  </a:lnTo>
                  <a:lnTo>
                    <a:pt x="40" y="142"/>
                  </a:lnTo>
                  <a:lnTo>
                    <a:pt x="11" y="210"/>
                  </a:lnTo>
                  <a:lnTo>
                    <a:pt x="0" y="286"/>
                  </a:lnTo>
                  <a:lnTo>
                    <a:pt x="0" y="3391"/>
                  </a:lnTo>
                  <a:lnTo>
                    <a:pt x="11" y="3467"/>
                  </a:lnTo>
                  <a:lnTo>
                    <a:pt x="20" y="3488"/>
                  </a:lnTo>
                  <a:lnTo>
                    <a:pt x="20" y="286"/>
                  </a:lnTo>
                  <a:lnTo>
                    <a:pt x="25" y="233"/>
                  </a:lnTo>
                  <a:lnTo>
                    <a:pt x="41" y="183"/>
                  </a:lnTo>
                  <a:lnTo>
                    <a:pt x="66" y="137"/>
                  </a:lnTo>
                  <a:lnTo>
                    <a:pt x="98" y="98"/>
                  </a:lnTo>
                  <a:lnTo>
                    <a:pt x="138" y="65"/>
                  </a:lnTo>
                  <a:lnTo>
                    <a:pt x="183" y="40"/>
                  </a:lnTo>
                  <a:lnTo>
                    <a:pt x="233" y="25"/>
                  </a:lnTo>
                  <a:lnTo>
                    <a:pt x="287" y="19"/>
                  </a:lnTo>
                  <a:lnTo>
                    <a:pt x="3391" y="19"/>
                  </a:lnTo>
                  <a:lnTo>
                    <a:pt x="3445" y="25"/>
                  </a:lnTo>
                  <a:lnTo>
                    <a:pt x="3495" y="40"/>
                  </a:lnTo>
                  <a:lnTo>
                    <a:pt x="3540" y="65"/>
                  </a:lnTo>
                  <a:lnTo>
                    <a:pt x="3580" y="98"/>
                  </a:lnTo>
                  <a:lnTo>
                    <a:pt x="3613" y="137"/>
                  </a:lnTo>
                  <a:lnTo>
                    <a:pt x="3637" y="183"/>
                  </a:lnTo>
                  <a:lnTo>
                    <a:pt x="3653" y="233"/>
                  </a:lnTo>
                  <a:lnTo>
                    <a:pt x="3658" y="286"/>
                  </a:lnTo>
                  <a:lnTo>
                    <a:pt x="3658" y="3488"/>
                  </a:lnTo>
                  <a:lnTo>
                    <a:pt x="3667" y="3467"/>
                  </a:lnTo>
                  <a:lnTo>
                    <a:pt x="3678" y="3391"/>
                  </a:lnTo>
                  <a:close/>
                  <a:moveTo>
                    <a:pt x="3658" y="3488"/>
                  </a:moveTo>
                  <a:lnTo>
                    <a:pt x="3658" y="3391"/>
                  </a:lnTo>
                  <a:lnTo>
                    <a:pt x="3653" y="3444"/>
                  </a:lnTo>
                  <a:lnTo>
                    <a:pt x="3637" y="3494"/>
                  </a:lnTo>
                  <a:lnTo>
                    <a:pt x="3613" y="3540"/>
                  </a:lnTo>
                  <a:lnTo>
                    <a:pt x="3580" y="3579"/>
                  </a:lnTo>
                  <a:lnTo>
                    <a:pt x="3540" y="3612"/>
                  </a:lnTo>
                  <a:lnTo>
                    <a:pt x="3495" y="3637"/>
                  </a:lnTo>
                  <a:lnTo>
                    <a:pt x="3445" y="3652"/>
                  </a:lnTo>
                  <a:lnTo>
                    <a:pt x="3391" y="3658"/>
                  </a:lnTo>
                  <a:lnTo>
                    <a:pt x="287" y="3658"/>
                  </a:lnTo>
                  <a:lnTo>
                    <a:pt x="233" y="3652"/>
                  </a:lnTo>
                  <a:lnTo>
                    <a:pt x="183" y="3637"/>
                  </a:lnTo>
                  <a:lnTo>
                    <a:pt x="138" y="3612"/>
                  </a:lnTo>
                  <a:lnTo>
                    <a:pt x="98" y="3579"/>
                  </a:lnTo>
                  <a:lnTo>
                    <a:pt x="66" y="3540"/>
                  </a:lnTo>
                  <a:lnTo>
                    <a:pt x="41" y="3494"/>
                  </a:lnTo>
                  <a:lnTo>
                    <a:pt x="25" y="3444"/>
                  </a:lnTo>
                  <a:lnTo>
                    <a:pt x="20" y="3391"/>
                  </a:lnTo>
                  <a:lnTo>
                    <a:pt x="20" y="3488"/>
                  </a:lnTo>
                  <a:lnTo>
                    <a:pt x="40" y="3535"/>
                  </a:lnTo>
                  <a:lnTo>
                    <a:pt x="84" y="3593"/>
                  </a:lnTo>
                  <a:lnTo>
                    <a:pt x="142" y="3638"/>
                  </a:lnTo>
                  <a:lnTo>
                    <a:pt x="211" y="3667"/>
                  </a:lnTo>
                  <a:lnTo>
                    <a:pt x="287" y="3677"/>
                  </a:lnTo>
                  <a:lnTo>
                    <a:pt x="3391" y="3677"/>
                  </a:lnTo>
                  <a:lnTo>
                    <a:pt x="3467" y="3667"/>
                  </a:lnTo>
                  <a:lnTo>
                    <a:pt x="3536" y="3638"/>
                  </a:lnTo>
                  <a:lnTo>
                    <a:pt x="3594" y="3593"/>
                  </a:lnTo>
                  <a:lnTo>
                    <a:pt x="3639" y="3535"/>
                  </a:lnTo>
                  <a:lnTo>
                    <a:pt x="3658" y="3488"/>
                  </a:lnTo>
                  <a:close/>
                  <a:moveTo>
                    <a:pt x="3457" y="3204"/>
                  </a:moveTo>
                  <a:lnTo>
                    <a:pt x="3457" y="474"/>
                  </a:lnTo>
                  <a:lnTo>
                    <a:pt x="3444" y="394"/>
                  </a:lnTo>
                  <a:lnTo>
                    <a:pt x="3408" y="324"/>
                  </a:lnTo>
                  <a:lnTo>
                    <a:pt x="3353" y="270"/>
                  </a:lnTo>
                  <a:lnTo>
                    <a:pt x="3284" y="234"/>
                  </a:lnTo>
                  <a:lnTo>
                    <a:pt x="3204" y="221"/>
                  </a:lnTo>
                  <a:lnTo>
                    <a:pt x="474" y="221"/>
                  </a:lnTo>
                  <a:lnTo>
                    <a:pt x="394" y="234"/>
                  </a:lnTo>
                  <a:lnTo>
                    <a:pt x="325" y="270"/>
                  </a:lnTo>
                  <a:lnTo>
                    <a:pt x="270" y="324"/>
                  </a:lnTo>
                  <a:lnTo>
                    <a:pt x="234" y="394"/>
                  </a:lnTo>
                  <a:lnTo>
                    <a:pt x="221" y="474"/>
                  </a:lnTo>
                  <a:lnTo>
                    <a:pt x="221" y="3204"/>
                  </a:lnTo>
                  <a:lnTo>
                    <a:pt x="234" y="3283"/>
                  </a:lnTo>
                  <a:lnTo>
                    <a:pt x="240" y="3296"/>
                  </a:lnTo>
                  <a:lnTo>
                    <a:pt x="240" y="474"/>
                  </a:lnTo>
                  <a:lnTo>
                    <a:pt x="245" y="427"/>
                  </a:lnTo>
                  <a:lnTo>
                    <a:pt x="259" y="383"/>
                  </a:lnTo>
                  <a:lnTo>
                    <a:pt x="280" y="343"/>
                  </a:lnTo>
                  <a:lnTo>
                    <a:pt x="309" y="309"/>
                  </a:lnTo>
                  <a:lnTo>
                    <a:pt x="344" y="280"/>
                  </a:lnTo>
                  <a:lnTo>
                    <a:pt x="383" y="258"/>
                  </a:lnTo>
                  <a:lnTo>
                    <a:pt x="427" y="245"/>
                  </a:lnTo>
                  <a:lnTo>
                    <a:pt x="474" y="240"/>
                  </a:lnTo>
                  <a:lnTo>
                    <a:pt x="3204" y="240"/>
                  </a:lnTo>
                  <a:lnTo>
                    <a:pt x="3251" y="245"/>
                  </a:lnTo>
                  <a:lnTo>
                    <a:pt x="3295" y="258"/>
                  </a:lnTo>
                  <a:lnTo>
                    <a:pt x="3334" y="280"/>
                  </a:lnTo>
                  <a:lnTo>
                    <a:pt x="3369" y="309"/>
                  </a:lnTo>
                  <a:lnTo>
                    <a:pt x="3397" y="343"/>
                  </a:lnTo>
                  <a:lnTo>
                    <a:pt x="3419" y="383"/>
                  </a:lnTo>
                  <a:lnTo>
                    <a:pt x="3433" y="427"/>
                  </a:lnTo>
                  <a:lnTo>
                    <a:pt x="3437" y="474"/>
                  </a:lnTo>
                  <a:lnTo>
                    <a:pt x="3437" y="3296"/>
                  </a:lnTo>
                  <a:lnTo>
                    <a:pt x="3444" y="3283"/>
                  </a:lnTo>
                  <a:lnTo>
                    <a:pt x="3457" y="3204"/>
                  </a:lnTo>
                  <a:close/>
                  <a:moveTo>
                    <a:pt x="3437" y="3296"/>
                  </a:moveTo>
                  <a:lnTo>
                    <a:pt x="3437" y="3204"/>
                  </a:lnTo>
                  <a:lnTo>
                    <a:pt x="3433" y="3250"/>
                  </a:lnTo>
                  <a:lnTo>
                    <a:pt x="3419" y="3294"/>
                  </a:lnTo>
                  <a:lnTo>
                    <a:pt x="3397" y="3334"/>
                  </a:lnTo>
                  <a:lnTo>
                    <a:pt x="3369" y="3369"/>
                  </a:lnTo>
                  <a:lnTo>
                    <a:pt x="3334" y="3397"/>
                  </a:lnTo>
                  <a:lnTo>
                    <a:pt x="3295" y="3419"/>
                  </a:lnTo>
                  <a:lnTo>
                    <a:pt x="3251" y="3432"/>
                  </a:lnTo>
                  <a:lnTo>
                    <a:pt x="3204" y="3437"/>
                  </a:lnTo>
                  <a:lnTo>
                    <a:pt x="474" y="3437"/>
                  </a:lnTo>
                  <a:lnTo>
                    <a:pt x="427" y="3432"/>
                  </a:lnTo>
                  <a:lnTo>
                    <a:pt x="383" y="3419"/>
                  </a:lnTo>
                  <a:lnTo>
                    <a:pt x="344" y="3397"/>
                  </a:lnTo>
                  <a:lnTo>
                    <a:pt x="309" y="3369"/>
                  </a:lnTo>
                  <a:lnTo>
                    <a:pt x="280" y="3334"/>
                  </a:lnTo>
                  <a:lnTo>
                    <a:pt x="259" y="3294"/>
                  </a:lnTo>
                  <a:lnTo>
                    <a:pt x="245" y="3250"/>
                  </a:lnTo>
                  <a:lnTo>
                    <a:pt x="240" y="3204"/>
                  </a:lnTo>
                  <a:lnTo>
                    <a:pt x="240" y="3296"/>
                  </a:lnTo>
                  <a:lnTo>
                    <a:pt x="270" y="3353"/>
                  </a:lnTo>
                  <a:lnTo>
                    <a:pt x="325" y="3408"/>
                  </a:lnTo>
                  <a:lnTo>
                    <a:pt x="394" y="3444"/>
                  </a:lnTo>
                  <a:lnTo>
                    <a:pt x="474" y="3457"/>
                  </a:lnTo>
                  <a:lnTo>
                    <a:pt x="3204" y="3457"/>
                  </a:lnTo>
                  <a:lnTo>
                    <a:pt x="3284" y="3444"/>
                  </a:lnTo>
                  <a:lnTo>
                    <a:pt x="3353" y="3408"/>
                  </a:lnTo>
                  <a:lnTo>
                    <a:pt x="3408" y="3353"/>
                  </a:lnTo>
                  <a:lnTo>
                    <a:pt x="3437" y="32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7" name="docshape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72" y="10237"/>
              <a:ext cx="997" cy="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docshape2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39" y="10220"/>
              <a:ext cx="2976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docshape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79" y="10357"/>
              <a:ext cx="256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docshape2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215" y="10251"/>
              <a:ext cx="2144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docshape2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508" y="10226"/>
              <a:ext cx="809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docshape2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457" y="10364"/>
              <a:ext cx="836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docshape27"/>
            <p:cNvSpPr>
              <a:spLocks noChangeArrowheads="1"/>
            </p:cNvSpPr>
            <p:nvPr/>
          </p:nvSpPr>
          <p:spPr bwMode="auto">
            <a:xfrm>
              <a:off x="2886" y="2922"/>
              <a:ext cx="11235" cy="6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b="1" dirty="0" smtClean="0"/>
                <a:t>Ноябрь</a:t>
              </a:r>
              <a:endParaRPr lang="ru-RU" b="1" dirty="0"/>
            </a:p>
          </p:txBody>
        </p:sp>
        <p:sp>
          <p:nvSpPr>
            <p:cNvPr id="34" name="docshape28"/>
            <p:cNvSpPr>
              <a:spLocks/>
            </p:cNvSpPr>
            <p:nvPr/>
          </p:nvSpPr>
          <p:spPr bwMode="auto">
            <a:xfrm>
              <a:off x="2884" y="2911"/>
              <a:ext cx="11260" cy="1290"/>
            </a:xfrm>
            <a:custGeom>
              <a:avLst/>
              <a:gdLst/>
              <a:ahLst/>
              <a:cxnLst>
                <a:cxn ang="0">
                  <a:pos x="1040" y="611"/>
                </a:cxn>
                <a:cxn ang="0">
                  <a:pos x="740" y="610"/>
                </a:cxn>
                <a:cxn ang="0">
                  <a:pos x="1540" y="619"/>
                </a:cxn>
                <a:cxn ang="0">
                  <a:pos x="4120" y="607"/>
                </a:cxn>
                <a:cxn ang="0">
                  <a:pos x="7794" y="4"/>
                </a:cxn>
                <a:cxn ang="0">
                  <a:pos x="8180" y="607"/>
                </a:cxn>
                <a:cxn ang="0">
                  <a:pos x="7620" y="607"/>
                </a:cxn>
                <a:cxn ang="0">
                  <a:pos x="7100" y="606"/>
                </a:cxn>
                <a:cxn ang="0">
                  <a:pos x="6520" y="608"/>
                </a:cxn>
                <a:cxn ang="0">
                  <a:pos x="5940" y="610"/>
                </a:cxn>
                <a:cxn ang="0">
                  <a:pos x="5100" y="608"/>
                </a:cxn>
                <a:cxn ang="0">
                  <a:pos x="4680" y="613"/>
                </a:cxn>
                <a:cxn ang="0">
                  <a:pos x="4220" y="609"/>
                </a:cxn>
                <a:cxn ang="0">
                  <a:pos x="1640" y="619"/>
                </a:cxn>
                <a:cxn ang="0">
                  <a:pos x="3220" y="620"/>
                </a:cxn>
                <a:cxn ang="0">
                  <a:pos x="4480" y="619"/>
                </a:cxn>
                <a:cxn ang="0">
                  <a:pos x="5460" y="616"/>
                </a:cxn>
                <a:cxn ang="0">
                  <a:pos x="6180" y="621"/>
                </a:cxn>
                <a:cxn ang="0">
                  <a:pos x="7700" y="616"/>
                </a:cxn>
                <a:cxn ang="0">
                  <a:pos x="9160" y="608"/>
                </a:cxn>
                <a:cxn ang="0">
                  <a:pos x="10979" y="607"/>
                </a:cxn>
                <a:cxn ang="0">
                  <a:pos x="11160" y="3"/>
                </a:cxn>
                <a:cxn ang="0">
                  <a:pos x="10660" y="3"/>
                </a:cxn>
                <a:cxn ang="0">
                  <a:pos x="8660" y="4"/>
                </a:cxn>
                <a:cxn ang="0">
                  <a:pos x="7860" y="4"/>
                </a:cxn>
                <a:cxn ang="0">
                  <a:pos x="7140" y="7"/>
                </a:cxn>
                <a:cxn ang="0">
                  <a:pos x="4220" y="2"/>
                </a:cxn>
                <a:cxn ang="0">
                  <a:pos x="2720" y="6"/>
                </a:cxn>
                <a:cxn ang="0">
                  <a:pos x="1820" y="6"/>
                </a:cxn>
                <a:cxn ang="0">
                  <a:pos x="460" y="9"/>
                </a:cxn>
                <a:cxn ang="0">
                  <a:pos x="800" y="14"/>
                </a:cxn>
                <a:cxn ang="0">
                  <a:pos x="1980" y="13"/>
                </a:cxn>
                <a:cxn ang="0">
                  <a:pos x="3080" y="12"/>
                </a:cxn>
                <a:cxn ang="0">
                  <a:pos x="3800" y="14"/>
                </a:cxn>
                <a:cxn ang="0">
                  <a:pos x="4240" y="10"/>
                </a:cxn>
                <a:cxn ang="0">
                  <a:pos x="4720" y="12"/>
                </a:cxn>
                <a:cxn ang="0">
                  <a:pos x="4980" y="14"/>
                </a:cxn>
                <a:cxn ang="0">
                  <a:pos x="5640" y="14"/>
                </a:cxn>
                <a:cxn ang="0">
                  <a:pos x="6180" y="12"/>
                </a:cxn>
                <a:cxn ang="0">
                  <a:pos x="7360" y="13"/>
                </a:cxn>
                <a:cxn ang="0">
                  <a:pos x="8820" y="10"/>
                </a:cxn>
                <a:cxn ang="0">
                  <a:pos x="8859" y="10"/>
                </a:cxn>
                <a:cxn ang="0">
                  <a:pos x="9240" y="10"/>
                </a:cxn>
                <a:cxn ang="0">
                  <a:pos x="10540" y="5"/>
                </a:cxn>
                <a:cxn ang="0">
                  <a:pos x="11244" y="345"/>
                </a:cxn>
                <a:cxn ang="0">
                  <a:pos x="11248" y="512"/>
                </a:cxn>
                <a:cxn ang="0">
                  <a:pos x="11248" y="512"/>
                </a:cxn>
                <a:cxn ang="0">
                  <a:pos x="11200" y="616"/>
                </a:cxn>
                <a:cxn ang="0">
                  <a:pos x="10980" y="608"/>
                </a:cxn>
                <a:cxn ang="0">
                  <a:pos x="10740" y="610"/>
                </a:cxn>
                <a:cxn ang="0">
                  <a:pos x="9840" y="609"/>
                </a:cxn>
                <a:cxn ang="0">
                  <a:pos x="9420" y="607"/>
                </a:cxn>
                <a:cxn ang="0">
                  <a:pos x="9520" y="616"/>
                </a:cxn>
                <a:cxn ang="0">
                  <a:pos x="10160" y="620"/>
                </a:cxn>
                <a:cxn ang="0">
                  <a:pos x="10640" y="620"/>
                </a:cxn>
                <a:cxn ang="0">
                  <a:pos x="10860" y="616"/>
                </a:cxn>
                <a:cxn ang="0">
                  <a:pos x="11120" y="621"/>
                </a:cxn>
                <a:cxn ang="0">
                  <a:pos x="11220" y="622"/>
                </a:cxn>
              </a:cxnLst>
              <a:rect l="0" t="0" r="r" b="b"/>
              <a:pathLst>
                <a:path w="11260" h="626">
                  <a:moveTo>
                    <a:pt x="1620" y="611"/>
                  </a:moveTo>
                  <a:lnTo>
                    <a:pt x="1540" y="611"/>
                  </a:lnTo>
                  <a:lnTo>
                    <a:pt x="1440" y="611"/>
                  </a:lnTo>
                  <a:lnTo>
                    <a:pt x="1380" y="611"/>
                  </a:lnTo>
                  <a:lnTo>
                    <a:pt x="1200" y="612"/>
                  </a:lnTo>
                  <a:lnTo>
                    <a:pt x="1140" y="612"/>
                  </a:lnTo>
                  <a:lnTo>
                    <a:pt x="1040" y="612"/>
                  </a:lnTo>
                  <a:lnTo>
                    <a:pt x="1040" y="611"/>
                  </a:lnTo>
                  <a:lnTo>
                    <a:pt x="1060" y="611"/>
                  </a:lnTo>
                  <a:lnTo>
                    <a:pt x="1060" y="610"/>
                  </a:lnTo>
                  <a:lnTo>
                    <a:pt x="1040" y="610"/>
                  </a:lnTo>
                  <a:lnTo>
                    <a:pt x="940" y="610"/>
                  </a:lnTo>
                  <a:lnTo>
                    <a:pt x="860" y="610"/>
                  </a:lnTo>
                  <a:lnTo>
                    <a:pt x="800" y="609"/>
                  </a:lnTo>
                  <a:lnTo>
                    <a:pt x="740" y="612"/>
                  </a:lnTo>
                  <a:lnTo>
                    <a:pt x="740" y="610"/>
                  </a:lnTo>
                  <a:lnTo>
                    <a:pt x="0" y="612"/>
                  </a:lnTo>
                  <a:lnTo>
                    <a:pt x="0" y="619"/>
                  </a:lnTo>
                  <a:lnTo>
                    <a:pt x="1040" y="618"/>
                  </a:lnTo>
                  <a:lnTo>
                    <a:pt x="1060" y="618"/>
                  </a:lnTo>
                  <a:lnTo>
                    <a:pt x="1060" y="619"/>
                  </a:lnTo>
                  <a:lnTo>
                    <a:pt x="1140" y="619"/>
                  </a:lnTo>
                  <a:lnTo>
                    <a:pt x="1220" y="618"/>
                  </a:lnTo>
                  <a:lnTo>
                    <a:pt x="1540" y="619"/>
                  </a:lnTo>
                  <a:lnTo>
                    <a:pt x="1620" y="619"/>
                  </a:lnTo>
                  <a:lnTo>
                    <a:pt x="1620" y="612"/>
                  </a:lnTo>
                  <a:lnTo>
                    <a:pt x="1620" y="611"/>
                  </a:lnTo>
                  <a:close/>
                  <a:moveTo>
                    <a:pt x="4120" y="607"/>
                  </a:moveTo>
                  <a:lnTo>
                    <a:pt x="4080" y="607"/>
                  </a:lnTo>
                  <a:lnTo>
                    <a:pt x="4080" y="608"/>
                  </a:lnTo>
                  <a:lnTo>
                    <a:pt x="4120" y="607"/>
                  </a:lnTo>
                  <a:close/>
                  <a:moveTo>
                    <a:pt x="4880" y="605"/>
                  </a:moveTo>
                  <a:lnTo>
                    <a:pt x="4860" y="605"/>
                  </a:lnTo>
                  <a:lnTo>
                    <a:pt x="4869" y="606"/>
                  </a:lnTo>
                  <a:lnTo>
                    <a:pt x="4880" y="605"/>
                  </a:lnTo>
                  <a:close/>
                  <a:moveTo>
                    <a:pt x="7807" y="4"/>
                  </a:moveTo>
                  <a:lnTo>
                    <a:pt x="7800" y="4"/>
                  </a:lnTo>
                  <a:lnTo>
                    <a:pt x="7796" y="4"/>
                  </a:lnTo>
                  <a:lnTo>
                    <a:pt x="7794" y="4"/>
                  </a:lnTo>
                  <a:lnTo>
                    <a:pt x="7798" y="4"/>
                  </a:lnTo>
                  <a:lnTo>
                    <a:pt x="7807" y="4"/>
                  </a:lnTo>
                  <a:close/>
                  <a:moveTo>
                    <a:pt x="9160" y="607"/>
                  </a:moveTo>
                  <a:lnTo>
                    <a:pt x="8580" y="605"/>
                  </a:lnTo>
                  <a:lnTo>
                    <a:pt x="8500" y="606"/>
                  </a:lnTo>
                  <a:lnTo>
                    <a:pt x="8360" y="606"/>
                  </a:lnTo>
                  <a:lnTo>
                    <a:pt x="8260" y="606"/>
                  </a:lnTo>
                  <a:lnTo>
                    <a:pt x="8180" y="607"/>
                  </a:lnTo>
                  <a:lnTo>
                    <a:pt x="8100" y="608"/>
                  </a:lnTo>
                  <a:lnTo>
                    <a:pt x="8040" y="608"/>
                  </a:lnTo>
                  <a:lnTo>
                    <a:pt x="7960" y="607"/>
                  </a:lnTo>
                  <a:lnTo>
                    <a:pt x="7880" y="606"/>
                  </a:lnTo>
                  <a:lnTo>
                    <a:pt x="7780" y="606"/>
                  </a:lnTo>
                  <a:lnTo>
                    <a:pt x="7700" y="607"/>
                  </a:lnTo>
                  <a:lnTo>
                    <a:pt x="7620" y="607"/>
                  </a:lnTo>
                  <a:lnTo>
                    <a:pt x="7520" y="607"/>
                  </a:lnTo>
                  <a:lnTo>
                    <a:pt x="7440" y="607"/>
                  </a:lnTo>
                  <a:lnTo>
                    <a:pt x="7360" y="608"/>
                  </a:lnTo>
                  <a:lnTo>
                    <a:pt x="7300" y="609"/>
                  </a:lnTo>
                  <a:lnTo>
                    <a:pt x="7220" y="611"/>
                  </a:lnTo>
                  <a:lnTo>
                    <a:pt x="7180" y="608"/>
                  </a:lnTo>
                  <a:lnTo>
                    <a:pt x="7140" y="606"/>
                  </a:lnTo>
                  <a:lnTo>
                    <a:pt x="7100" y="606"/>
                  </a:lnTo>
                  <a:lnTo>
                    <a:pt x="7040" y="605"/>
                  </a:lnTo>
                  <a:lnTo>
                    <a:pt x="6980" y="606"/>
                  </a:lnTo>
                  <a:lnTo>
                    <a:pt x="6900" y="606"/>
                  </a:lnTo>
                  <a:lnTo>
                    <a:pt x="6820" y="607"/>
                  </a:lnTo>
                  <a:lnTo>
                    <a:pt x="6720" y="607"/>
                  </a:lnTo>
                  <a:lnTo>
                    <a:pt x="6640" y="608"/>
                  </a:lnTo>
                  <a:lnTo>
                    <a:pt x="6540" y="609"/>
                  </a:lnTo>
                  <a:lnTo>
                    <a:pt x="6520" y="608"/>
                  </a:lnTo>
                  <a:lnTo>
                    <a:pt x="6420" y="608"/>
                  </a:lnTo>
                  <a:lnTo>
                    <a:pt x="6400" y="606"/>
                  </a:lnTo>
                  <a:lnTo>
                    <a:pt x="6320" y="607"/>
                  </a:lnTo>
                  <a:lnTo>
                    <a:pt x="6240" y="608"/>
                  </a:lnTo>
                  <a:lnTo>
                    <a:pt x="6180" y="609"/>
                  </a:lnTo>
                  <a:lnTo>
                    <a:pt x="6100" y="609"/>
                  </a:lnTo>
                  <a:lnTo>
                    <a:pt x="6020" y="610"/>
                  </a:lnTo>
                  <a:lnTo>
                    <a:pt x="5940" y="610"/>
                  </a:lnTo>
                  <a:lnTo>
                    <a:pt x="5860" y="610"/>
                  </a:lnTo>
                  <a:lnTo>
                    <a:pt x="5660" y="610"/>
                  </a:lnTo>
                  <a:lnTo>
                    <a:pt x="5560" y="610"/>
                  </a:lnTo>
                  <a:lnTo>
                    <a:pt x="5520" y="610"/>
                  </a:lnTo>
                  <a:lnTo>
                    <a:pt x="5440" y="610"/>
                  </a:lnTo>
                  <a:lnTo>
                    <a:pt x="5320" y="609"/>
                  </a:lnTo>
                  <a:lnTo>
                    <a:pt x="5180" y="608"/>
                  </a:lnTo>
                  <a:lnTo>
                    <a:pt x="5100" y="608"/>
                  </a:lnTo>
                  <a:lnTo>
                    <a:pt x="5020" y="607"/>
                  </a:lnTo>
                  <a:lnTo>
                    <a:pt x="4869" y="606"/>
                  </a:lnTo>
                  <a:lnTo>
                    <a:pt x="4820" y="607"/>
                  </a:lnTo>
                  <a:lnTo>
                    <a:pt x="4780" y="609"/>
                  </a:lnTo>
                  <a:lnTo>
                    <a:pt x="4720" y="612"/>
                  </a:lnTo>
                  <a:lnTo>
                    <a:pt x="4660" y="614"/>
                  </a:lnTo>
                  <a:lnTo>
                    <a:pt x="4660" y="613"/>
                  </a:lnTo>
                  <a:lnTo>
                    <a:pt x="4680" y="613"/>
                  </a:lnTo>
                  <a:lnTo>
                    <a:pt x="4660" y="613"/>
                  </a:lnTo>
                  <a:lnTo>
                    <a:pt x="4620" y="613"/>
                  </a:lnTo>
                  <a:lnTo>
                    <a:pt x="4480" y="611"/>
                  </a:lnTo>
                  <a:lnTo>
                    <a:pt x="4420" y="611"/>
                  </a:lnTo>
                  <a:lnTo>
                    <a:pt x="4420" y="610"/>
                  </a:lnTo>
                  <a:lnTo>
                    <a:pt x="4360" y="610"/>
                  </a:lnTo>
                  <a:lnTo>
                    <a:pt x="4300" y="609"/>
                  </a:lnTo>
                  <a:lnTo>
                    <a:pt x="4220" y="609"/>
                  </a:lnTo>
                  <a:lnTo>
                    <a:pt x="4160" y="610"/>
                  </a:lnTo>
                  <a:lnTo>
                    <a:pt x="4140" y="609"/>
                  </a:lnTo>
                  <a:lnTo>
                    <a:pt x="4080" y="610"/>
                  </a:lnTo>
                  <a:lnTo>
                    <a:pt x="4080" y="608"/>
                  </a:lnTo>
                  <a:lnTo>
                    <a:pt x="1740" y="611"/>
                  </a:lnTo>
                  <a:lnTo>
                    <a:pt x="1780" y="610"/>
                  </a:lnTo>
                  <a:lnTo>
                    <a:pt x="1640" y="612"/>
                  </a:lnTo>
                  <a:lnTo>
                    <a:pt x="1640" y="619"/>
                  </a:lnTo>
                  <a:lnTo>
                    <a:pt x="1740" y="619"/>
                  </a:lnTo>
                  <a:lnTo>
                    <a:pt x="2180" y="621"/>
                  </a:lnTo>
                  <a:lnTo>
                    <a:pt x="2260" y="621"/>
                  </a:lnTo>
                  <a:lnTo>
                    <a:pt x="2360" y="621"/>
                  </a:lnTo>
                  <a:lnTo>
                    <a:pt x="2600" y="621"/>
                  </a:lnTo>
                  <a:lnTo>
                    <a:pt x="2800" y="621"/>
                  </a:lnTo>
                  <a:lnTo>
                    <a:pt x="3080" y="621"/>
                  </a:lnTo>
                  <a:lnTo>
                    <a:pt x="3220" y="620"/>
                  </a:lnTo>
                  <a:lnTo>
                    <a:pt x="3800" y="618"/>
                  </a:lnTo>
                  <a:lnTo>
                    <a:pt x="3900" y="617"/>
                  </a:lnTo>
                  <a:lnTo>
                    <a:pt x="3960" y="617"/>
                  </a:lnTo>
                  <a:lnTo>
                    <a:pt x="4080" y="617"/>
                  </a:lnTo>
                  <a:lnTo>
                    <a:pt x="4240" y="617"/>
                  </a:lnTo>
                  <a:lnTo>
                    <a:pt x="4320" y="617"/>
                  </a:lnTo>
                  <a:lnTo>
                    <a:pt x="4400" y="618"/>
                  </a:lnTo>
                  <a:lnTo>
                    <a:pt x="4480" y="619"/>
                  </a:lnTo>
                  <a:lnTo>
                    <a:pt x="4540" y="619"/>
                  </a:lnTo>
                  <a:lnTo>
                    <a:pt x="4620" y="619"/>
                  </a:lnTo>
                  <a:lnTo>
                    <a:pt x="4720" y="619"/>
                  </a:lnTo>
                  <a:lnTo>
                    <a:pt x="4900" y="618"/>
                  </a:lnTo>
                  <a:lnTo>
                    <a:pt x="5060" y="617"/>
                  </a:lnTo>
                  <a:lnTo>
                    <a:pt x="5240" y="616"/>
                  </a:lnTo>
                  <a:lnTo>
                    <a:pt x="5400" y="616"/>
                  </a:lnTo>
                  <a:lnTo>
                    <a:pt x="5460" y="616"/>
                  </a:lnTo>
                  <a:lnTo>
                    <a:pt x="5620" y="618"/>
                  </a:lnTo>
                  <a:lnTo>
                    <a:pt x="5700" y="619"/>
                  </a:lnTo>
                  <a:lnTo>
                    <a:pt x="5780" y="620"/>
                  </a:lnTo>
                  <a:lnTo>
                    <a:pt x="5860" y="620"/>
                  </a:lnTo>
                  <a:lnTo>
                    <a:pt x="5940" y="621"/>
                  </a:lnTo>
                  <a:lnTo>
                    <a:pt x="6020" y="621"/>
                  </a:lnTo>
                  <a:lnTo>
                    <a:pt x="6100" y="621"/>
                  </a:lnTo>
                  <a:lnTo>
                    <a:pt x="6180" y="621"/>
                  </a:lnTo>
                  <a:lnTo>
                    <a:pt x="6500" y="621"/>
                  </a:lnTo>
                  <a:lnTo>
                    <a:pt x="6580" y="621"/>
                  </a:lnTo>
                  <a:lnTo>
                    <a:pt x="6740" y="620"/>
                  </a:lnTo>
                  <a:lnTo>
                    <a:pt x="6940" y="619"/>
                  </a:lnTo>
                  <a:lnTo>
                    <a:pt x="7320" y="617"/>
                  </a:lnTo>
                  <a:lnTo>
                    <a:pt x="7540" y="615"/>
                  </a:lnTo>
                  <a:lnTo>
                    <a:pt x="7640" y="615"/>
                  </a:lnTo>
                  <a:lnTo>
                    <a:pt x="7700" y="616"/>
                  </a:lnTo>
                  <a:lnTo>
                    <a:pt x="7800" y="616"/>
                  </a:lnTo>
                  <a:lnTo>
                    <a:pt x="8080" y="616"/>
                  </a:lnTo>
                  <a:lnTo>
                    <a:pt x="8200" y="615"/>
                  </a:lnTo>
                  <a:lnTo>
                    <a:pt x="8500" y="614"/>
                  </a:lnTo>
                  <a:lnTo>
                    <a:pt x="8660" y="614"/>
                  </a:lnTo>
                  <a:lnTo>
                    <a:pt x="9080" y="614"/>
                  </a:lnTo>
                  <a:lnTo>
                    <a:pt x="9160" y="615"/>
                  </a:lnTo>
                  <a:lnTo>
                    <a:pt x="9160" y="608"/>
                  </a:lnTo>
                  <a:lnTo>
                    <a:pt x="9160" y="607"/>
                  </a:lnTo>
                  <a:close/>
                  <a:moveTo>
                    <a:pt x="9700" y="607"/>
                  </a:moveTo>
                  <a:lnTo>
                    <a:pt x="9697" y="607"/>
                  </a:lnTo>
                  <a:lnTo>
                    <a:pt x="9700" y="607"/>
                  </a:lnTo>
                  <a:close/>
                  <a:moveTo>
                    <a:pt x="10996" y="608"/>
                  </a:moveTo>
                  <a:lnTo>
                    <a:pt x="10994" y="607"/>
                  </a:lnTo>
                  <a:lnTo>
                    <a:pt x="10979" y="607"/>
                  </a:lnTo>
                  <a:lnTo>
                    <a:pt x="10971" y="607"/>
                  </a:lnTo>
                  <a:lnTo>
                    <a:pt x="10996" y="608"/>
                  </a:lnTo>
                  <a:close/>
                  <a:moveTo>
                    <a:pt x="11240" y="2"/>
                  </a:moveTo>
                  <a:lnTo>
                    <a:pt x="11200" y="2"/>
                  </a:lnTo>
                  <a:lnTo>
                    <a:pt x="11220" y="1"/>
                  </a:lnTo>
                  <a:lnTo>
                    <a:pt x="11180" y="1"/>
                  </a:lnTo>
                  <a:lnTo>
                    <a:pt x="11160" y="2"/>
                  </a:lnTo>
                  <a:lnTo>
                    <a:pt x="11160" y="3"/>
                  </a:lnTo>
                  <a:lnTo>
                    <a:pt x="11120" y="2"/>
                  </a:lnTo>
                  <a:lnTo>
                    <a:pt x="11120" y="0"/>
                  </a:lnTo>
                  <a:lnTo>
                    <a:pt x="11080" y="0"/>
                  </a:lnTo>
                  <a:lnTo>
                    <a:pt x="10900" y="1"/>
                  </a:lnTo>
                  <a:lnTo>
                    <a:pt x="10840" y="1"/>
                  </a:lnTo>
                  <a:lnTo>
                    <a:pt x="10800" y="1"/>
                  </a:lnTo>
                  <a:lnTo>
                    <a:pt x="10720" y="2"/>
                  </a:lnTo>
                  <a:lnTo>
                    <a:pt x="10660" y="3"/>
                  </a:lnTo>
                  <a:lnTo>
                    <a:pt x="10600" y="2"/>
                  </a:lnTo>
                  <a:lnTo>
                    <a:pt x="10480" y="1"/>
                  </a:lnTo>
                  <a:lnTo>
                    <a:pt x="10420" y="0"/>
                  </a:lnTo>
                  <a:lnTo>
                    <a:pt x="10400" y="1"/>
                  </a:lnTo>
                  <a:lnTo>
                    <a:pt x="10360" y="1"/>
                  </a:lnTo>
                  <a:lnTo>
                    <a:pt x="10340" y="2"/>
                  </a:lnTo>
                  <a:lnTo>
                    <a:pt x="10340" y="3"/>
                  </a:lnTo>
                  <a:lnTo>
                    <a:pt x="8660" y="4"/>
                  </a:lnTo>
                  <a:lnTo>
                    <a:pt x="8600" y="5"/>
                  </a:lnTo>
                  <a:lnTo>
                    <a:pt x="8520" y="6"/>
                  </a:lnTo>
                  <a:lnTo>
                    <a:pt x="8500" y="6"/>
                  </a:lnTo>
                  <a:lnTo>
                    <a:pt x="8340" y="6"/>
                  </a:lnTo>
                  <a:lnTo>
                    <a:pt x="8280" y="6"/>
                  </a:lnTo>
                  <a:lnTo>
                    <a:pt x="8040" y="5"/>
                  </a:lnTo>
                  <a:lnTo>
                    <a:pt x="7960" y="4"/>
                  </a:lnTo>
                  <a:lnTo>
                    <a:pt x="7860" y="4"/>
                  </a:lnTo>
                  <a:lnTo>
                    <a:pt x="7780" y="5"/>
                  </a:lnTo>
                  <a:lnTo>
                    <a:pt x="7780" y="4"/>
                  </a:lnTo>
                  <a:lnTo>
                    <a:pt x="7720" y="5"/>
                  </a:lnTo>
                  <a:lnTo>
                    <a:pt x="7640" y="5"/>
                  </a:lnTo>
                  <a:lnTo>
                    <a:pt x="7440" y="6"/>
                  </a:lnTo>
                  <a:lnTo>
                    <a:pt x="7420" y="6"/>
                  </a:lnTo>
                  <a:lnTo>
                    <a:pt x="7320" y="8"/>
                  </a:lnTo>
                  <a:lnTo>
                    <a:pt x="7140" y="7"/>
                  </a:lnTo>
                  <a:lnTo>
                    <a:pt x="6980" y="6"/>
                  </a:lnTo>
                  <a:lnTo>
                    <a:pt x="6820" y="6"/>
                  </a:lnTo>
                  <a:lnTo>
                    <a:pt x="6680" y="5"/>
                  </a:lnTo>
                  <a:lnTo>
                    <a:pt x="6540" y="5"/>
                  </a:lnTo>
                  <a:lnTo>
                    <a:pt x="5560" y="5"/>
                  </a:lnTo>
                  <a:lnTo>
                    <a:pt x="5340" y="5"/>
                  </a:lnTo>
                  <a:lnTo>
                    <a:pt x="5160" y="5"/>
                  </a:lnTo>
                  <a:lnTo>
                    <a:pt x="4220" y="2"/>
                  </a:lnTo>
                  <a:lnTo>
                    <a:pt x="4120" y="2"/>
                  </a:lnTo>
                  <a:lnTo>
                    <a:pt x="3580" y="2"/>
                  </a:lnTo>
                  <a:lnTo>
                    <a:pt x="3440" y="2"/>
                  </a:lnTo>
                  <a:lnTo>
                    <a:pt x="3280" y="3"/>
                  </a:lnTo>
                  <a:lnTo>
                    <a:pt x="3120" y="4"/>
                  </a:lnTo>
                  <a:lnTo>
                    <a:pt x="3040" y="4"/>
                  </a:lnTo>
                  <a:lnTo>
                    <a:pt x="2880" y="5"/>
                  </a:lnTo>
                  <a:lnTo>
                    <a:pt x="2720" y="6"/>
                  </a:lnTo>
                  <a:lnTo>
                    <a:pt x="2700" y="6"/>
                  </a:lnTo>
                  <a:lnTo>
                    <a:pt x="2720" y="5"/>
                  </a:lnTo>
                  <a:lnTo>
                    <a:pt x="2060" y="6"/>
                  </a:lnTo>
                  <a:lnTo>
                    <a:pt x="2060" y="5"/>
                  </a:lnTo>
                  <a:lnTo>
                    <a:pt x="1980" y="6"/>
                  </a:lnTo>
                  <a:lnTo>
                    <a:pt x="1900" y="6"/>
                  </a:lnTo>
                  <a:lnTo>
                    <a:pt x="1820" y="6"/>
                  </a:lnTo>
                  <a:lnTo>
                    <a:pt x="1740" y="7"/>
                  </a:lnTo>
                  <a:lnTo>
                    <a:pt x="1660" y="7"/>
                  </a:lnTo>
                  <a:lnTo>
                    <a:pt x="1580" y="7"/>
                  </a:lnTo>
                  <a:lnTo>
                    <a:pt x="800" y="7"/>
                  </a:lnTo>
                  <a:lnTo>
                    <a:pt x="740" y="7"/>
                  </a:lnTo>
                  <a:lnTo>
                    <a:pt x="620" y="8"/>
                  </a:lnTo>
                  <a:lnTo>
                    <a:pt x="540" y="8"/>
                  </a:lnTo>
                  <a:lnTo>
                    <a:pt x="460" y="9"/>
                  </a:lnTo>
                  <a:lnTo>
                    <a:pt x="380" y="9"/>
                  </a:lnTo>
                  <a:lnTo>
                    <a:pt x="0" y="9"/>
                  </a:lnTo>
                  <a:lnTo>
                    <a:pt x="0" y="16"/>
                  </a:lnTo>
                  <a:lnTo>
                    <a:pt x="220" y="15"/>
                  </a:lnTo>
                  <a:lnTo>
                    <a:pt x="580" y="15"/>
                  </a:lnTo>
                  <a:lnTo>
                    <a:pt x="660" y="14"/>
                  </a:lnTo>
                  <a:lnTo>
                    <a:pt x="740" y="14"/>
                  </a:lnTo>
                  <a:lnTo>
                    <a:pt x="800" y="14"/>
                  </a:lnTo>
                  <a:lnTo>
                    <a:pt x="880" y="13"/>
                  </a:lnTo>
                  <a:lnTo>
                    <a:pt x="880" y="14"/>
                  </a:lnTo>
                  <a:lnTo>
                    <a:pt x="960" y="13"/>
                  </a:lnTo>
                  <a:lnTo>
                    <a:pt x="1040" y="13"/>
                  </a:lnTo>
                  <a:lnTo>
                    <a:pt x="1120" y="12"/>
                  </a:lnTo>
                  <a:lnTo>
                    <a:pt x="1220" y="12"/>
                  </a:lnTo>
                  <a:lnTo>
                    <a:pt x="1540" y="12"/>
                  </a:lnTo>
                  <a:lnTo>
                    <a:pt x="1980" y="13"/>
                  </a:lnTo>
                  <a:lnTo>
                    <a:pt x="2360" y="13"/>
                  </a:lnTo>
                  <a:lnTo>
                    <a:pt x="2700" y="12"/>
                  </a:lnTo>
                  <a:lnTo>
                    <a:pt x="2780" y="12"/>
                  </a:lnTo>
                  <a:lnTo>
                    <a:pt x="2780" y="14"/>
                  </a:lnTo>
                  <a:lnTo>
                    <a:pt x="2860" y="13"/>
                  </a:lnTo>
                  <a:lnTo>
                    <a:pt x="2920" y="12"/>
                  </a:lnTo>
                  <a:lnTo>
                    <a:pt x="2960" y="12"/>
                  </a:lnTo>
                  <a:lnTo>
                    <a:pt x="3080" y="12"/>
                  </a:lnTo>
                  <a:lnTo>
                    <a:pt x="3160" y="13"/>
                  </a:lnTo>
                  <a:lnTo>
                    <a:pt x="3400" y="14"/>
                  </a:lnTo>
                  <a:lnTo>
                    <a:pt x="3480" y="15"/>
                  </a:lnTo>
                  <a:lnTo>
                    <a:pt x="3640" y="14"/>
                  </a:lnTo>
                  <a:lnTo>
                    <a:pt x="3720" y="14"/>
                  </a:lnTo>
                  <a:lnTo>
                    <a:pt x="3800" y="13"/>
                  </a:lnTo>
                  <a:lnTo>
                    <a:pt x="3780" y="15"/>
                  </a:lnTo>
                  <a:lnTo>
                    <a:pt x="3800" y="14"/>
                  </a:lnTo>
                  <a:lnTo>
                    <a:pt x="3840" y="13"/>
                  </a:lnTo>
                  <a:lnTo>
                    <a:pt x="3900" y="13"/>
                  </a:lnTo>
                  <a:lnTo>
                    <a:pt x="3960" y="13"/>
                  </a:lnTo>
                  <a:lnTo>
                    <a:pt x="3960" y="10"/>
                  </a:lnTo>
                  <a:lnTo>
                    <a:pt x="4020" y="12"/>
                  </a:lnTo>
                  <a:lnTo>
                    <a:pt x="4100" y="10"/>
                  </a:lnTo>
                  <a:lnTo>
                    <a:pt x="4160" y="10"/>
                  </a:lnTo>
                  <a:lnTo>
                    <a:pt x="4240" y="10"/>
                  </a:lnTo>
                  <a:lnTo>
                    <a:pt x="4320" y="10"/>
                  </a:lnTo>
                  <a:lnTo>
                    <a:pt x="4400" y="11"/>
                  </a:lnTo>
                  <a:lnTo>
                    <a:pt x="4460" y="12"/>
                  </a:lnTo>
                  <a:lnTo>
                    <a:pt x="4540" y="12"/>
                  </a:lnTo>
                  <a:lnTo>
                    <a:pt x="4640" y="12"/>
                  </a:lnTo>
                  <a:lnTo>
                    <a:pt x="4720" y="11"/>
                  </a:lnTo>
                  <a:lnTo>
                    <a:pt x="4700" y="12"/>
                  </a:lnTo>
                  <a:lnTo>
                    <a:pt x="4720" y="12"/>
                  </a:lnTo>
                  <a:lnTo>
                    <a:pt x="4760" y="11"/>
                  </a:lnTo>
                  <a:lnTo>
                    <a:pt x="4820" y="11"/>
                  </a:lnTo>
                  <a:lnTo>
                    <a:pt x="4880" y="11"/>
                  </a:lnTo>
                  <a:lnTo>
                    <a:pt x="4920" y="11"/>
                  </a:lnTo>
                  <a:lnTo>
                    <a:pt x="4920" y="12"/>
                  </a:lnTo>
                  <a:lnTo>
                    <a:pt x="4900" y="12"/>
                  </a:lnTo>
                  <a:lnTo>
                    <a:pt x="4920" y="13"/>
                  </a:lnTo>
                  <a:lnTo>
                    <a:pt x="4980" y="14"/>
                  </a:lnTo>
                  <a:lnTo>
                    <a:pt x="5060" y="14"/>
                  </a:lnTo>
                  <a:lnTo>
                    <a:pt x="5240" y="14"/>
                  </a:lnTo>
                  <a:lnTo>
                    <a:pt x="5320" y="14"/>
                  </a:lnTo>
                  <a:lnTo>
                    <a:pt x="5480" y="13"/>
                  </a:lnTo>
                  <a:lnTo>
                    <a:pt x="5560" y="12"/>
                  </a:lnTo>
                  <a:lnTo>
                    <a:pt x="5640" y="12"/>
                  </a:lnTo>
                  <a:lnTo>
                    <a:pt x="5620" y="14"/>
                  </a:lnTo>
                  <a:lnTo>
                    <a:pt x="5640" y="14"/>
                  </a:lnTo>
                  <a:lnTo>
                    <a:pt x="5680" y="13"/>
                  </a:lnTo>
                  <a:lnTo>
                    <a:pt x="5760" y="13"/>
                  </a:lnTo>
                  <a:lnTo>
                    <a:pt x="5940" y="13"/>
                  </a:lnTo>
                  <a:lnTo>
                    <a:pt x="6040" y="13"/>
                  </a:lnTo>
                  <a:lnTo>
                    <a:pt x="6120" y="13"/>
                  </a:lnTo>
                  <a:lnTo>
                    <a:pt x="6100" y="14"/>
                  </a:lnTo>
                  <a:lnTo>
                    <a:pt x="6120" y="14"/>
                  </a:lnTo>
                  <a:lnTo>
                    <a:pt x="6180" y="12"/>
                  </a:lnTo>
                  <a:lnTo>
                    <a:pt x="6180" y="15"/>
                  </a:lnTo>
                  <a:lnTo>
                    <a:pt x="6780" y="13"/>
                  </a:lnTo>
                  <a:lnTo>
                    <a:pt x="6780" y="15"/>
                  </a:lnTo>
                  <a:lnTo>
                    <a:pt x="6860" y="13"/>
                  </a:lnTo>
                  <a:lnTo>
                    <a:pt x="6920" y="13"/>
                  </a:lnTo>
                  <a:lnTo>
                    <a:pt x="7140" y="13"/>
                  </a:lnTo>
                  <a:lnTo>
                    <a:pt x="7320" y="13"/>
                  </a:lnTo>
                  <a:lnTo>
                    <a:pt x="7360" y="13"/>
                  </a:lnTo>
                  <a:lnTo>
                    <a:pt x="7360" y="14"/>
                  </a:lnTo>
                  <a:lnTo>
                    <a:pt x="7760" y="14"/>
                  </a:lnTo>
                  <a:lnTo>
                    <a:pt x="7920" y="13"/>
                  </a:lnTo>
                  <a:lnTo>
                    <a:pt x="8120" y="12"/>
                  </a:lnTo>
                  <a:lnTo>
                    <a:pt x="8640" y="10"/>
                  </a:lnTo>
                  <a:lnTo>
                    <a:pt x="8820" y="10"/>
                  </a:lnTo>
                  <a:lnTo>
                    <a:pt x="8800" y="11"/>
                  </a:lnTo>
                  <a:lnTo>
                    <a:pt x="8820" y="10"/>
                  </a:lnTo>
                  <a:lnTo>
                    <a:pt x="8840" y="10"/>
                  </a:lnTo>
                  <a:lnTo>
                    <a:pt x="8860" y="9"/>
                  </a:lnTo>
                  <a:lnTo>
                    <a:pt x="8880" y="9"/>
                  </a:lnTo>
                  <a:lnTo>
                    <a:pt x="8860" y="10"/>
                  </a:lnTo>
                  <a:lnTo>
                    <a:pt x="8856" y="10"/>
                  </a:lnTo>
                  <a:lnTo>
                    <a:pt x="8859" y="10"/>
                  </a:lnTo>
                  <a:lnTo>
                    <a:pt x="8862" y="10"/>
                  </a:lnTo>
                  <a:lnTo>
                    <a:pt x="8880" y="10"/>
                  </a:lnTo>
                  <a:lnTo>
                    <a:pt x="8920" y="11"/>
                  </a:lnTo>
                  <a:lnTo>
                    <a:pt x="9020" y="11"/>
                  </a:lnTo>
                  <a:lnTo>
                    <a:pt x="9100" y="10"/>
                  </a:lnTo>
                  <a:lnTo>
                    <a:pt x="9180" y="10"/>
                  </a:lnTo>
                  <a:lnTo>
                    <a:pt x="9220" y="11"/>
                  </a:lnTo>
                  <a:lnTo>
                    <a:pt x="9240" y="10"/>
                  </a:lnTo>
                  <a:lnTo>
                    <a:pt x="9260" y="9"/>
                  </a:lnTo>
                  <a:lnTo>
                    <a:pt x="9260" y="8"/>
                  </a:lnTo>
                  <a:lnTo>
                    <a:pt x="10460" y="4"/>
                  </a:lnTo>
                  <a:lnTo>
                    <a:pt x="10480" y="4"/>
                  </a:lnTo>
                  <a:lnTo>
                    <a:pt x="10480" y="5"/>
                  </a:lnTo>
                  <a:lnTo>
                    <a:pt x="10460" y="6"/>
                  </a:lnTo>
                  <a:lnTo>
                    <a:pt x="10480" y="6"/>
                  </a:lnTo>
                  <a:lnTo>
                    <a:pt x="10540" y="5"/>
                  </a:lnTo>
                  <a:lnTo>
                    <a:pt x="10620" y="4"/>
                  </a:lnTo>
                  <a:lnTo>
                    <a:pt x="10760" y="3"/>
                  </a:lnTo>
                  <a:lnTo>
                    <a:pt x="10800" y="3"/>
                  </a:lnTo>
                  <a:lnTo>
                    <a:pt x="11200" y="3"/>
                  </a:lnTo>
                  <a:lnTo>
                    <a:pt x="11240" y="3"/>
                  </a:lnTo>
                  <a:lnTo>
                    <a:pt x="11240" y="2"/>
                  </a:lnTo>
                  <a:close/>
                  <a:moveTo>
                    <a:pt x="11245" y="366"/>
                  </a:moveTo>
                  <a:lnTo>
                    <a:pt x="11244" y="345"/>
                  </a:lnTo>
                  <a:lnTo>
                    <a:pt x="11243" y="331"/>
                  </a:lnTo>
                  <a:lnTo>
                    <a:pt x="11242" y="322"/>
                  </a:lnTo>
                  <a:lnTo>
                    <a:pt x="11243" y="341"/>
                  </a:lnTo>
                  <a:lnTo>
                    <a:pt x="11243" y="367"/>
                  </a:lnTo>
                  <a:lnTo>
                    <a:pt x="11243" y="389"/>
                  </a:lnTo>
                  <a:lnTo>
                    <a:pt x="11244" y="394"/>
                  </a:lnTo>
                  <a:lnTo>
                    <a:pt x="11245" y="366"/>
                  </a:lnTo>
                  <a:close/>
                  <a:moveTo>
                    <a:pt x="11248" y="512"/>
                  </a:moveTo>
                  <a:lnTo>
                    <a:pt x="11246" y="481"/>
                  </a:lnTo>
                  <a:lnTo>
                    <a:pt x="11244" y="452"/>
                  </a:lnTo>
                  <a:lnTo>
                    <a:pt x="11244" y="427"/>
                  </a:lnTo>
                  <a:lnTo>
                    <a:pt x="11244" y="432"/>
                  </a:lnTo>
                  <a:lnTo>
                    <a:pt x="11243" y="430"/>
                  </a:lnTo>
                  <a:lnTo>
                    <a:pt x="11243" y="435"/>
                  </a:lnTo>
                  <a:lnTo>
                    <a:pt x="11248" y="547"/>
                  </a:lnTo>
                  <a:lnTo>
                    <a:pt x="11248" y="512"/>
                  </a:lnTo>
                  <a:close/>
                  <a:moveTo>
                    <a:pt x="11260" y="618"/>
                  </a:moveTo>
                  <a:lnTo>
                    <a:pt x="11248" y="616"/>
                  </a:lnTo>
                  <a:lnTo>
                    <a:pt x="11249" y="606"/>
                  </a:lnTo>
                  <a:lnTo>
                    <a:pt x="11247" y="577"/>
                  </a:lnTo>
                  <a:lnTo>
                    <a:pt x="11248" y="616"/>
                  </a:lnTo>
                  <a:lnTo>
                    <a:pt x="11240" y="615"/>
                  </a:lnTo>
                  <a:lnTo>
                    <a:pt x="11200" y="614"/>
                  </a:lnTo>
                  <a:lnTo>
                    <a:pt x="11200" y="616"/>
                  </a:lnTo>
                  <a:lnTo>
                    <a:pt x="11180" y="615"/>
                  </a:lnTo>
                  <a:lnTo>
                    <a:pt x="11180" y="614"/>
                  </a:lnTo>
                  <a:lnTo>
                    <a:pt x="11160" y="613"/>
                  </a:lnTo>
                  <a:lnTo>
                    <a:pt x="11100" y="612"/>
                  </a:lnTo>
                  <a:lnTo>
                    <a:pt x="11060" y="611"/>
                  </a:lnTo>
                  <a:lnTo>
                    <a:pt x="11040" y="609"/>
                  </a:lnTo>
                  <a:lnTo>
                    <a:pt x="10980" y="608"/>
                  </a:lnTo>
                  <a:lnTo>
                    <a:pt x="10940" y="609"/>
                  </a:lnTo>
                  <a:lnTo>
                    <a:pt x="10880" y="609"/>
                  </a:lnTo>
                  <a:lnTo>
                    <a:pt x="10860" y="609"/>
                  </a:lnTo>
                  <a:lnTo>
                    <a:pt x="10840" y="609"/>
                  </a:lnTo>
                  <a:lnTo>
                    <a:pt x="10820" y="607"/>
                  </a:lnTo>
                  <a:lnTo>
                    <a:pt x="10800" y="607"/>
                  </a:lnTo>
                  <a:lnTo>
                    <a:pt x="10760" y="608"/>
                  </a:lnTo>
                  <a:lnTo>
                    <a:pt x="10740" y="610"/>
                  </a:lnTo>
                  <a:lnTo>
                    <a:pt x="10740" y="608"/>
                  </a:lnTo>
                  <a:lnTo>
                    <a:pt x="10100" y="609"/>
                  </a:lnTo>
                  <a:lnTo>
                    <a:pt x="10060" y="610"/>
                  </a:lnTo>
                  <a:lnTo>
                    <a:pt x="10000" y="610"/>
                  </a:lnTo>
                  <a:lnTo>
                    <a:pt x="9960" y="611"/>
                  </a:lnTo>
                  <a:lnTo>
                    <a:pt x="9960" y="613"/>
                  </a:lnTo>
                  <a:lnTo>
                    <a:pt x="9920" y="610"/>
                  </a:lnTo>
                  <a:lnTo>
                    <a:pt x="9840" y="609"/>
                  </a:lnTo>
                  <a:lnTo>
                    <a:pt x="9760" y="608"/>
                  </a:lnTo>
                  <a:lnTo>
                    <a:pt x="9680" y="608"/>
                  </a:lnTo>
                  <a:lnTo>
                    <a:pt x="9697" y="607"/>
                  </a:lnTo>
                  <a:lnTo>
                    <a:pt x="9620" y="606"/>
                  </a:lnTo>
                  <a:lnTo>
                    <a:pt x="9580" y="607"/>
                  </a:lnTo>
                  <a:lnTo>
                    <a:pt x="9520" y="608"/>
                  </a:lnTo>
                  <a:lnTo>
                    <a:pt x="9460" y="606"/>
                  </a:lnTo>
                  <a:lnTo>
                    <a:pt x="9420" y="607"/>
                  </a:lnTo>
                  <a:lnTo>
                    <a:pt x="9260" y="607"/>
                  </a:lnTo>
                  <a:lnTo>
                    <a:pt x="9180" y="609"/>
                  </a:lnTo>
                  <a:lnTo>
                    <a:pt x="9180" y="615"/>
                  </a:lnTo>
                  <a:lnTo>
                    <a:pt x="9240" y="615"/>
                  </a:lnTo>
                  <a:lnTo>
                    <a:pt x="9320" y="616"/>
                  </a:lnTo>
                  <a:lnTo>
                    <a:pt x="9400" y="616"/>
                  </a:lnTo>
                  <a:lnTo>
                    <a:pt x="9480" y="616"/>
                  </a:lnTo>
                  <a:lnTo>
                    <a:pt x="9520" y="616"/>
                  </a:lnTo>
                  <a:lnTo>
                    <a:pt x="9620" y="616"/>
                  </a:lnTo>
                  <a:lnTo>
                    <a:pt x="9680" y="616"/>
                  </a:lnTo>
                  <a:lnTo>
                    <a:pt x="9700" y="616"/>
                  </a:lnTo>
                  <a:lnTo>
                    <a:pt x="9780" y="617"/>
                  </a:lnTo>
                  <a:lnTo>
                    <a:pt x="9860" y="617"/>
                  </a:lnTo>
                  <a:lnTo>
                    <a:pt x="10000" y="619"/>
                  </a:lnTo>
                  <a:lnTo>
                    <a:pt x="10080" y="620"/>
                  </a:lnTo>
                  <a:lnTo>
                    <a:pt x="10160" y="620"/>
                  </a:lnTo>
                  <a:lnTo>
                    <a:pt x="10320" y="620"/>
                  </a:lnTo>
                  <a:lnTo>
                    <a:pt x="10320" y="619"/>
                  </a:lnTo>
                  <a:lnTo>
                    <a:pt x="10400" y="620"/>
                  </a:lnTo>
                  <a:lnTo>
                    <a:pt x="10500" y="618"/>
                  </a:lnTo>
                  <a:lnTo>
                    <a:pt x="10580" y="617"/>
                  </a:lnTo>
                  <a:lnTo>
                    <a:pt x="10640" y="619"/>
                  </a:lnTo>
                  <a:lnTo>
                    <a:pt x="10620" y="620"/>
                  </a:lnTo>
                  <a:lnTo>
                    <a:pt x="10640" y="620"/>
                  </a:lnTo>
                  <a:lnTo>
                    <a:pt x="10680" y="620"/>
                  </a:lnTo>
                  <a:lnTo>
                    <a:pt x="10720" y="617"/>
                  </a:lnTo>
                  <a:lnTo>
                    <a:pt x="10760" y="615"/>
                  </a:lnTo>
                  <a:lnTo>
                    <a:pt x="10800" y="616"/>
                  </a:lnTo>
                  <a:lnTo>
                    <a:pt x="10820" y="614"/>
                  </a:lnTo>
                  <a:lnTo>
                    <a:pt x="10840" y="614"/>
                  </a:lnTo>
                  <a:lnTo>
                    <a:pt x="10860" y="615"/>
                  </a:lnTo>
                  <a:lnTo>
                    <a:pt x="10860" y="616"/>
                  </a:lnTo>
                  <a:lnTo>
                    <a:pt x="10880" y="617"/>
                  </a:lnTo>
                  <a:lnTo>
                    <a:pt x="10880" y="616"/>
                  </a:lnTo>
                  <a:lnTo>
                    <a:pt x="10900" y="615"/>
                  </a:lnTo>
                  <a:lnTo>
                    <a:pt x="10940" y="615"/>
                  </a:lnTo>
                  <a:lnTo>
                    <a:pt x="10960" y="617"/>
                  </a:lnTo>
                  <a:lnTo>
                    <a:pt x="11080" y="617"/>
                  </a:lnTo>
                  <a:lnTo>
                    <a:pt x="11120" y="621"/>
                  </a:lnTo>
                  <a:lnTo>
                    <a:pt x="11100" y="621"/>
                  </a:lnTo>
                  <a:lnTo>
                    <a:pt x="11120" y="622"/>
                  </a:lnTo>
                  <a:lnTo>
                    <a:pt x="11120" y="624"/>
                  </a:lnTo>
                  <a:lnTo>
                    <a:pt x="11080" y="625"/>
                  </a:lnTo>
                  <a:lnTo>
                    <a:pt x="11120" y="625"/>
                  </a:lnTo>
                  <a:lnTo>
                    <a:pt x="11180" y="625"/>
                  </a:lnTo>
                  <a:lnTo>
                    <a:pt x="11220" y="624"/>
                  </a:lnTo>
                  <a:lnTo>
                    <a:pt x="11220" y="622"/>
                  </a:lnTo>
                  <a:lnTo>
                    <a:pt x="11240" y="620"/>
                  </a:lnTo>
                  <a:lnTo>
                    <a:pt x="11260" y="618"/>
                  </a:lnTo>
                  <a:close/>
                </a:path>
              </a:pathLst>
            </a:custGeom>
            <a:solidFill>
              <a:srgbClr val="F15A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5" name="docshape2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97" y="8824"/>
              <a:ext cx="704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docshape3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333" y="8843"/>
              <a:ext cx="189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docshape3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513" y="8833"/>
              <a:ext cx="1542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docshape3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769" y="8833"/>
              <a:ext cx="111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docshape3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841" y="5725"/>
              <a:ext cx="2901" cy="2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docshape34"/>
            <p:cNvSpPr>
              <a:spLocks/>
            </p:cNvSpPr>
            <p:nvPr/>
          </p:nvSpPr>
          <p:spPr bwMode="auto">
            <a:xfrm>
              <a:off x="5119" y="5989"/>
              <a:ext cx="2551" cy="2426"/>
            </a:xfrm>
            <a:custGeom>
              <a:avLst/>
              <a:gdLst/>
              <a:ahLst/>
              <a:cxnLst>
                <a:cxn ang="0">
                  <a:pos x="2551" y="927"/>
                </a:cxn>
                <a:cxn ang="0">
                  <a:pos x="1669" y="799"/>
                </a:cxn>
                <a:cxn ang="0">
                  <a:pos x="1275" y="0"/>
                </a:cxn>
                <a:cxn ang="0">
                  <a:pos x="881" y="799"/>
                </a:cxn>
                <a:cxn ang="0">
                  <a:pos x="0" y="927"/>
                </a:cxn>
                <a:cxn ang="0">
                  <a:pos x="638" y="1549"/>
                </a:cxn>
                <a:cxn ang="0">
                  <a:pos x="487" y="2426"/>
                </a:cxn>
                <a:cxn ang="0">
                  <a:pos x="1275" y="2012"/>
                </a:cxn>
                <a:cxn ang="0">
                  <a:pos x="2063" y="2426"/>
                </a:cxn>
                <a:cxn ang="0">
                  <a:pos x="1913" y="1549"/>
                </a:cxn>
                <a:cxn ang="0">
                  <a:pos x="2551" y="927"/>
                </a:cxn>
              </a:cxnLst>
              <a:rect l="0" t="0" r="r" b="b"/>
              <a:pathLst>
                <a:path w="2551" h="2426">
                  <a:moveTo>
                    <a:pt x="2551" y="927"/>
                  </a:moveTo>
                  <a:lnTo>
                    <a:pt x="1669" y="799"/>
                  </a:lnTo>
                  <a:lnTo>
                    <a:pt x="1275" y="0"/>
                  </a:lnTo>
                  <a:lnTo>
                    <a:pt x="881" y="799"/>
                  </a:lnTo>
                  <a:lnTo>
                    <a:pt x="0" y="927"/>
                  </a:lnTo>
                  <a:lnTo>
                    <a:pt x="638" y="1549"/>
                  </a:lnTo>
                  <a:lnTo>
                    <a:pt x="487" y="2426"/>
                  </a:lnTo>
                  <a:lnTo>
                    <a:pt x="1275" y="2012"/>
                  </a:lnTo>
                  <a:lnTo>
                    <a:pt x="2063" y="2426"/>
                  </a:lnTo>
                  <a:lnTo>
                    <a:pt x="1913" y="1549"/>
                  </a:lnTo>
                  <a:lnTo>
                    <a:pt x="2551" y="9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docshape35"/>
            <p:cNvSpPr>
              <a:spLocks/>
            </p:cNvSpPr>
            <p:nvPr/>
          </p:nvSpPr>
          <p:spPr bwMode="auto">
            <a:xfrm>
              <a:off x="5247" y="6871"/>
              <a:ext cx="1034" cy="443"/>
            </a:xfrm>
            <a:custGeom>
              <a:avLst/>
              <a:gdLst/>
              <a:ahLst/>
              <a:cxnLst>
                <a:cxn ang="0">
                  <a:pos x="1033" y="443"/>
                </a:cxn>
                <a:cxn ang="0">
                  <a:pos x="715" y="0"/>
                </a:cxn>
                <a:cxn ang="0">
                  <a:pos x="0" y="104"/>
                </a:cxn>
                <a:cxn ang="0">
                  <a:pos x="9" y="112"/>
                </a:cxn>
                <a:cxn ang="0">
                  <a:pos x="1033" y="443"/>
                </a:cxn>
                <a:cxn ang="0">
                  <a:pos x="1033" y="443"/>
                </a:cxn>
              </a:cxnLst>
              <a:rect l="0" t="0" r="r" b="b"/>
              <a:pathLst>
                <a:path w="1034" h="443">
                  <a:moveTo>
                    <a:pt x="1033" y="443"/>
                  </a:moveTo>
                  <a:lnTo>
                    <a:pt x="715" y="0"/>
                  </a:lnTo>
                  <a:lnTo>
                    <a:pt x="0" y="104"/>
                  </a:lnTo>
                  <a:lnTo>
                    <a:pt x="9" y="112"/>
                  </a:lnTo>
                  <a:lnTo>
                    <a:pt x="1033" y="443"/>
                  </a:lnTo>
                  <a:close/>
                </a:path>
              </a:pathLst>
            </a:custGeom>
            <a:solidFill>
              <a:srgbClr val="EF3E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docshape36"/>
            <p:cNvSpPr>
              <a:spLocks/>
            </p:cNvSpPr>
            <p:nvPr/>
          </p:nvSpPr>
          <p:spPr bwMode="auto">
            <a:xfrm>
              <a:off x="5256" y="6222"/>
              <a:ext cx="1029" cy="1259"/>
            </a:xfrm>
            <a:custGeom>
              <a:avLst/>
              <a:gdLst/>
              <a:ahLst/>
              <a:cxnLst>
                <a:cxn ang="0">
                  <a:pos x="1024" y="1093"/>
                </a:cxn>
                <a:cxn ang="0">
                  <a:pos x="0" y="762"/>
                </a:cxn>
                <a:cxn ang="0">
                  <a:pos x="510" y="1259"/>
                </a:cxn>
                <a:cxn ang="0">
                  <a:pos x="1024" y="1093"/>
                </a:cxn>
                <a:cxn ang="0">
                  <a:pos x="1029" y="0"/>
                </a:cxn>
                <a:cxn ang="0">
                  <a:pos x="709" y="649"/>
                </a:cxn>
                <a:cxn ang="0">
                  <a:pos x="706" y="650"/>
                </a:cxn>
                <a:cxn ang="0">
                  <a:pos x="1024" y="1093"/>
                </a:cxn>
                <a:cxn ang="0">
                  <a:pos x="1029" y="1091"/>
                </a:cxn>
                <a:cxn ang="0">
                  <a:pos x="1029" y="1091"/>
                </a:cxn>
                <a:cxn ang="0">
                  <a:pos x="1029" y="0"/>
                </a:cxn>
              </a:cxnLst>
              <a:rect l="0" t="0" r="r" b="b"/>
              <a:pathLst>
                <a:path w="1029" h="1259">
                  <a:moveTo>
                    <a:pt x="1024" y="1093"/>
                  </a:moveTo>
                  <a:lnTo>
                    <a:pt x="0" y="762"/>
                  </a:lnTo>
                  <a:lnTo>
                    <a:pt x="510" y="1259"/>
                  </a:lnTo>
                  <a:lnTo>
                    <a:pt x="1024" y="1093"/>
                  </a:lnTo>
                  <a:close/>
                  <a:moveTo>
                    <a:pt x="1029" y="0"/>
                  </a:moveTo>
                  <a:lnTo>
                    <a:pt x="709" y="649"/>
                  </a:lnTo>
                  <a:lnTo>
                    <a:pt x="706" y="650"/>
                  </a:lnTo>
                  <a:lnTo>
                    <a:pt x="1024" y="1093"/>
                  </a:lnTo>
                  <a:lnTo>
                    <a:pt x="1029" y="1091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43" name="docshape37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279" y="7312"/>
              <a:ext cx="6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docshape38"/>
            <p:cNvSpPr>
              <a:spLocks/>
            </p:cNvSpPr>
            <p:nvPr/>
          </p:nvSpPr>
          <p:spPr bwMode="auto">
            <a:xfrm>
              <a:off x="5644" y="7314"/>
              <a:ext cx="638" cy="881"/>
            </a:xfrm>
            <a:custGeom>
              <a:avLst/>
              <a:gdLst/>
              <a:ahLst/>
              <a:cxnLst>
                <a:cxn ang="0">
                  <a:pos x="638" y="2"/>
                </a:cxn>
                <a:cxn ang="0">
                  <a:pos x="637" y="0"/>
                </a:cxn>
                <a:cxn ang="0">
                  <a:pos x="636" y="0"/>
                </a:cxn>
                <a:cxn ang="0">
                  <a:pos x="122" y="166"/>
                </a:cxn>
                <a:cxn ang="0">
                  <a:pos x="122" y="167"/>
                </a:cxn>
                <a:cxn ang="0">
                  <a:pos x="0" y="880"/>
                </a:cxn>
                <a:cxn ang="0">
                  <a:pos x="638" y="2"/>
                </a:cxn>
              </a:cxnLst>
              <a:rect l="0" t="0" r="r" b="b"/>
              <a:pathLst>
                <a:path w="638" h="881">
                  <a:moveTo>
                    <a:pt x="638" y="2"/>
                  </a:moveTo>
                  <a:lnTo>
                    <a:pt x="637" y="0"/>
                  </a:lnTo>
                  <a:lnTo>
                    <a:pt x="636" y="0"/>
                  </a:lnTo>
                  <a:lnTo>
                    <a:pt x="122" y="166"/>
                  </a:lnTo>
                  <a:lnTo>
                    <a:pt x="122" y="167"/>
                  </a:lnTo>
                  <a:lnTo>
                    <a:pt x="0" y="880"/>
                  </a:lnTo>
                  <a:lnTo>
                    <a:pt x="638" y="2"/>
                  </a:lnTo>
                  <a:close/>
                </a:path>
              </a:pathLst>
            </a:custGeom>
            <a:solidFill>
              <a:srgbClr val="EF3E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docshape39"/>
            <p:cNvSpPr>
              <a:spLocks/>
            </p:cNvSpPr>
            <p:nvPr/>
          </p:nvSpPr>
          <p:spPr bwMode="auto">
            <a:xfrm>
              <a:off x="5643" y="7316"/>
              <a:ext cx="642" cy="880"/>
            </a:xfrm>
            <a:custGeom>
              <a:avLst/>
              <a:gdLst/>
              <a:ahLst/>
              <a:cxnLst>
                <a:cxn ang="0">
                  <a:pos x="641" y="542"/>
                </a:cxn>
                <a:cxn ang="0">
                  <a:pos x="641" y="4"/>
                </a:cxn>
                <a:cxn ang="0">
                  <a:pos x="638" y="0"/>
                </a:cxn>
                <a:cxn ang="0">
                  <a:pos x="0" y="878"/>
                </a:cxn>
                <a:cxn ang="0">
                  <a:pos x="0" y="879"/>
                </a:cxn>
                <a:cxn ang="0">
                  <a:pos x="641" y="542"/>
                </a:cxn>
              </a:cxnLst>
              <a:rect l="0" t="0" r="r" b="b"/>
              <a:pathLst>
                <a:path w="642" h="880">
                  <a:moveTo>
                    <a:pt x="641" y="542"/>
                  </a:moveTo>
                  <a:lnTo>
                    <a:pt x="641" y="4"/>
                  </a:lnTo>
                  <a:lnTo>
                    <a:pt x="638" y="0"/>
                  </a:lnTo>
                  <a:lnTo>
                    <a:pt x="0" y="878"/>
                  </a:lnTo>
                  <a:lnTo>
                    <a:pt x="0" y="879"/>
                  </a:lnTo>
                  <a:lnTo>
                    <a:pt x="641" y="542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docshape40"/>
            <p:cNvSpPr>
              <a:spLocks/>
            </p:cNvSpPr>
            <p:nvPr/>
          </p:nvSpPr>
          <p:spPr bwMode="auto">
            <a:xfrm>
              <a:off x="6285" y="6221"/>
              <a:ext cx="321" cy="1092"/>
            </a:xfrm>
            <a:custGeom>
              <a:avLst/>
              <a:gdLst/>
              <a:ahLst/>
              <a:cxnLst>
                <a:cxn ang="0">
                  <a:pos x="321" y="65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092"/>
                </a:cxn>
                <a:cxn ang="0">
                  <a:pos x="321" y="650"/>
                </a:cxn>
              </a:cxnLst>
              <a:rect l="0" t="0" r="r" b="b"/>
              <a:pathLst>
                <a:path w="321" h="1092">
                  <a:moveTo>
                    <a:pt x="321" y="65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092"/>
                  </a:lnTo>
                  <a:lnTo>
                    <a:pt x="321" y="650"/>
                  </a:lnTo>
                  <a:close/>
                </a:path>
              </a:pathLst>
            </a:custGeom>
            <a:solidFill>
              <a:srgbClr val="EF3E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docshape41"/>
            <p:cNvSpPr>
              <a:spLocks/>
            </p:cNvSpPr>
            <p:nvPr/>
          </p:nvSpPr>
          <p:spPr bwMode="auto">
            <a:xfrm>
              <a:off x="6284" y="6870"/>
              <a:ext cx="1039" cy="443"/>
            </a:xfrm>
            <a:custGeom>
              <a:avLst/>
              <a:gdLst/>
              <a:ahLst/>
              <a:cxnLst>
                <a:cxn ang="0">
                  <a:pos x="1038" y="105"/>
                </a:cxn>
                <a:cxn ang="0">
                  <a:pos x="321" y="0"/>
                </a:cxn>
                <a:cxn ang="0">
                  <a:pos x="321" y="0"/>
                </a:cxn>
                <a:cxn ang="0">
                  <a:pos x="0" y="442"/>
                </a:cxn>
                <a:cxn ang="0">
                  <a:pos x="0" y="442"/>
                </a:cxn>
                <a:cxn ang="0">
                  <a:pos x="1037" y="106"/>
                </a:cxn>
                <a:cxn ang="0">
                  <a:pos x="1038" y="105"/>
                </a:cxn>
              </a:cxnLst>
              <a:rect l="0" t="0" r="r" b="b"/>
              <a:pathLst>
                <a:path w="1039" h="443">
                  <a:moveTo>
                    <a:pt x="1038" y="105"/>
                  </a:moveTo>
                  <a:lnTo>
                    <a:pt x="321" y="0"/>
                  </a:lnTo>
                  <a:lnTo>
                    <a:pt x="0" y="442"/>
                  </a:lnTo>
                  <a:lnTo>
                    <a:pt x="1037" y="106"/>
                  </a:lnTo>
                  <a:lnTo>
                    <a:pt x="1038" y="105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docshape42"/>
            <p:cNvSpPr>
              <a:spLocks/>
            </p:cNvSpPr>
            <p:nvPr/>
          </p:nvSpPr>
          <p:spPr bwMode="auto">
            <a:xfrm>
              <a:off x="6285" y="7320"/>
              <a:ext cx="623" cy="865"/>
            </a:xfrm>
            <a:custGeom>
              <a:avLst/>
              <a:gdLst/>
              <a:ahLst/>
              <a:cxnLst>
                <a:cxn ang="0">
                  <a:pos x="622" y="865"/>
                </a:cxn>
                <a:cxn ang="0">
                  <a:pos x="0" y="0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622" y="865"/>
                </a:cxn>
              </a:cxnLst>
              <a:rect l="0" t="0" r="r" b="b"/>
              <a:pathLst>
                <a:path w="623" h="865">
                  <a:moveTo>
                    <a:pt x="622" y="865"/>
                  </a:moveTo>
                  <a:lnTo>
                    <a:pt x="0" y="0"/>
                  </a:lnTo>
                  <a:lnTo>
                    <a:pt x="0" y="538"/>
                  </a:lnTo>
                  <a:lnTo>
                    <a:pt x="622" y="865"/>
                  </a:lnTo>
                  <a:close/>
                </a:path>
              </a:pathLst>
            </a:custGeom>
            <a:solidFill>
              <a:srgbClr val="EF3E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docshape43"/>
            <p:cNvSpPr>
              <a:spLocks/>
            </p:cNvSpPr>
            <p:nvPr/>
          </p:nvSpPr>
          <p:spPr bwMode="auto">
            <a:xfrm>
              <a:off x="6285" y="7316"/>
              <a:ext cx="642" cy="880"/>
            </a:xfrm>
            <a:custGeom>
              <a:avLst/>
              <a:gdLst/>
              <a:ahLst/>
              <a:cxnLst>
                <a:cxn ang="0">
                  <a:pos x="642" y="880"/>
                </a:cxn>
                <a:cxn ang="0">
                  <a:pos x="520" y="168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622" y="870"/>
                </a:cxn>
                <a:cxn ang="0">
                  <a:pos x="642" y="880"/>
                </a:cxn>
              </a:cxnLst>
              <a:rect l="0" t="0" r="r" b="b"/>
              <a:pathLst>
                <a:path w="642" h="880">
                  <a:moveTo>
                    <a:pt x="642" y="880"/>
                  </a:moveTo>
                  <a:lnTo>
                    <a:pt x="520" y="168"/>
                  </a:lnTo>
                  <a:lnTo>
                    <a:pt x="0" y="0"/>
                  </a:lnTo>
                  <a:lnTo>
                    <a:pt x="0" y="5"/>
                  </a:lnTo>
                  <a:lnTo>
                    <a:pt x="622" y="870"/>
                  </a:lnTo>
                  <a:lnTo>
                    <a:pt x="642" y="880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docshape44"/>
            <p:cNvSpPr>
              <a:spLocks/>
            </p:cNvSpPr>
            <p:nvPr/>
          </p:nvSpPr>
          <p:spPr bwMode="auto">
            <a:xfrm>
              <a:off x="6285" y="6976"/>
              <a:ext cx="1038" cy="508"/>
            </a:xfrm>
            <a:custGeom>
              <a:avLst/>
              <a:gdLst/>
              <a:ahLst/>
              <a:cxnLst>
                <a:cxn ang="0">
                  <a:pos x="1037" y="0"/>
                </a:cxn>
                <a:cxn ang="0">
                  <a:pos x="0" y="336"/>
                </a:cxn>
                <a:cxn ang="0">
                  <a:pos x="0" y="339"/>
                </a:cxn>
                <a:cxn ang="0">
                  <a:pos x="520" y="507"/>
                </a:cxn>
                <a:cxn ang="0">
                  <a:pos x="519" y="505"/>
                </a:cxn>
                <a:cxn ang="0">
                  <a:pos x="1037" y="0"/>
                </a:cxn>
              </a:cxnLst>
              <a:rect l="0" t="0" r="r" b="b"/>
              <a:pathLst>
                <a:path w="1038" h="508">
                  <a:moveTo>
                    <a:pt x="1037" y="0"/>
                  </a:moveTo>
                  <a:lnTo>
                    <a:pt x="0" y="336"/>
                  </a:lnTo>
                  <a:lnTo>
                    <a:pt x="0" y="339"/>
                  </a:lnTo>
                  <a:lnTo>
                    <a:pt x="520" y="507"/>
                  </a:lnTo>
                  <a:lnTo>
                    <a:pt x="519" y="505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EF3E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85728"/>
            <a:ext cx="8572560" cy="5030240"/>
            <a:chOff x="1115616" y="-204924"/>
            <a:chExt cx="7165477" cy="570929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204924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11 сентября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Рисунок 6" descr="C:\Users\Дом\Downloads\20221115_1217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4315" y="1250141"/>
            <a:ext cx="228601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ом\Downloads\20221115_122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43239" y="2714620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ом\Downloads\20221115_1222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1439" y="3893347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ом\Downloads\20221115_1220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50794" y="1535894"/>
            <a:ext cx="24288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ом\Downloads\20221115_1218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322230" y="4107662"/>
            <a:ext cx="2357454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43108" y="1000108"/>
            <a:ext cx="5214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Small" pitchFamily="2" charset="0"/>
              </a:rPr>
              <a:t>Предложено ребенку выучить стихотворение наизусть </a:t>
            </a:r>
          </a:p>
          <a:p>
            <a:pPr algn="ctr"/>
            <a:r>
              <a:rPr lang="ru-RU" b="1" dirty="0" smtClean="0">
                <a:latin typeface="Sitka Small" pitchFamily="2" charset="0"/>
              </a:rPr>
              <a:t>А.  </a:t>
            </a:r>
            <a:r>
              <a:rPr lang="ru-RU" b="1" dirty="0" err="1" smtClean="0">
                <a:latin typeface="Sitka Small" pitchFamily="2" charset="0"/>
              </a:rPr>
              <a:t>Майкова</a:t>
            </a:r>
            <a:r>
              <a:rPr lang="ru-RU" b="1" dirty="0" smtClean="0">
                <a:latin typeface="Sitka Small" pitchFamily="2" charset="0"/>
              </a:rPr>
              <a:t> «Ласточки»</a:t>
            </a:r>
            <a:endParaRPr lang="ru-RU" b="1" dirty="0" smtClean="0">
              <a:latin typeface="Sitka Smal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14290"/>
            <a:ext cx="8572560" cy="5101678"/>
            <a:chOff x="1115616" y="-286005"/>
            <a:chExt cx="7165477" cy="579037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286005"/>
              <a:ext cx="7165477" cy="1921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  12 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-15ноября</a:t>
              </a:r>
            </a:p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857356" y="785795"/>
            <a:ext cx="45720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Предложено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ребенку изготовить ширму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теневого театра  и составить сценарий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938" name="docshapegroup445"/>
          <p:cNvGrpSpPr>
            <a:grpSpLocks/>
          </p:cNvGrpSpPr>
          <p:nvPr/>
        </p:nvGrpSpPr>
        <p:grpSpPr bwMode="auto">
          <a:xfrm>
            <a:off x="357158" y="357166"/>
            <a:ext cx="2000264" cy="1285884"/>
            <a:chOff x="63" y="1"/>
            <a:chExt cx="16716" cy="9742"/>
          </a:xfrm>
        </p:grpSpPr>
        <p:sp>
          <p:nvSpPr>
            <p:cNvPr id="39939" name="docshape446"/>
            <p:cNvSpPr>
              <a:spLocks/>
            </p:cNvSpPr>
            <p:nvPr/>
          </p:nvSpPr>
          <p:spPr bwMode="auto">
            <a:xfrm>
              <a:off x="63" y="0"/>
              <a:ext cx="16716" cy="1135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6"/>
                </a:cxn>
                <a:cxn ang="0">
                  <a:pos x="0" y="1134"/>
                </a:cxn>
                <a:cxn ang="0">
                  <a:pos x="2358" y="1134"/>
                </a:cxn>
                <a:cxn ang="0">
                  <a:pos x="2358" y="566"/>
                </a:cxn>
                <a:cxn ang="0">
                  <a:pos x="16716" y="566"/>
                </a:cxn>
                <a:cxn ang="0">
                  <a:pos x="16716" y="0"/>
                </a:cxn>
              </a:cxnLst>
              <a:rect l="0" t="0" r="r" b="b"/>
              <a:pathLst>
                <a:path w="16716" h="1135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6"/>
                  </a:lnTo>
                  <a:lnTo>
                    <a:pt x="0" y="1134"/>
                  </a:lnTo>
                  <a:lnTo>
                    <a:pt x="2358" y="1134"/>
                  </a:lnTo>
                  <a:lnTo>
                    <a:pt x="2358" y="566"/>
                  </a:lnTo>
                  <a:lnTo>
                    <a:pt x="16716" y="566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940" name="docshape447"/>
            <p:cNvSpPr>
              <a:spLocks/>
            </p:cNvSpPr>
            <p:nvPr/>
          </p:nvSpPr>
          <p:spPr bwMode="auto">
            <a:xfrm>
              <a:off x="3107" y="563"/>
              <a:ext cx="11251" cy="9169"/>
            </a:xfrm>
            <a:custGeom>
              <a:avLst/>
              <a:gdLst/>
              <a:ahLst/>
              <a:cxnLst>
                <a:cxn ang="0">
                  <a:pos x="6123" y="9151"/>
                </a:cxn>
                <a:cxn ang="0">
                  <a:pos x="6689" y="9087"/>
                </a:cxn>
                <a:cxn ang="0">
                  <a:pos x="7236" y="8978"/>
                </a:cxn>
                <a:cxn ang="0">
                  <a:pos x="7760" y="8827"/>
                </a:cxn>
                <a:cxn ang="0">
                  <a:pos x="8259" y="8636"/>
                </a:cxn>
                <a:cxn ang="0">
                  <a:pos x="8729" y="8408"/>
                </a:cxn>
                <a:cxn ang="0">
                  <a:pos x="9169" y="8145"/>
                </a:cxn>
                <a:cxn ang="0">
                  <a:pos x="9575" y="7849"/>
                </a:cxn>
                <a:cxn ang="0">
                  <a:pos x="9944" y="7522"/>
                </a:cxn>
                <a:cxn ang="0">
                  <a:pos x="10273" y="7168"/>
                </a:cxn>
                <a:cxn ang="0">
                  <a:pos x="10559" y="6787"/>
                </a:cxn>
                <a:cxn ang="0">
                  <a:pos x="10800" y="6384"/>
                </a:cxn>
                <a:cxn ang="0">
                  <a:pos x="10993" y="5960"/>
                </a:cxn>
                <a:cxn ang="0">
                  <a:pos x="11134" y="5517"/>
                </a:cxn>
                <a:cxn ang="0">
                  <a:pos x="11220" y="5058"/>
                </a:cxn>
                <a:cxn ang="0">
                  <a:pos x="11250" y="4585"/>
                </a:cxn>
                <a:cxn ang="0">
                  <a:pos x="11220" y="4112"/>
                </a:cxn>
                <a:cxn ang="0">
                  <a:pos x="11134" y="3653"/>
                </a:cxn>
                <a:cxn ang="0">
                  <a:pos x="10993" y="3210"/>
                </a:cxn>
                <a:cxn ang="0">
                  <a:pos x="10800" y="2785"/>
                </a:cxn>
                <a:cxn ang="0">
                  <a:pos x="10559" y="2382"/>
                </a:cxn>
                <a:cxn ang="0">
                  <a:pos x="10273" y="2002"/>
                </a:cxn>
                <a:cxn ang="0">
                  <a:pos x="9944" y="1647"/>
                </a:cxn>
                <a:cxn ang="0">
                  <a:pos x="9575" y="1321"/>
                </a:cxn>
                <a:cxn ang="0">
                  <a:pos x="9169" y="1024"/>
                </a:cxn>
                <a:cxn ang="0">
                  <a:pos x="8729" y="761"/>
                </a:cxn>
                <a:cxn ang="0">
                  <a:pos x="8259" y="533"/>
                </a:cxn>
                <a:cxn ang="0">
                  <a:pos x="7760" y="342"/>
                </a:cxn>
                <a:cxn ang="0">
                  <a:pos x="7236" y="191"/>
                </a:cxn>
                <a:cxn ang="0">
                  <a:pos x="6689" y="82"/>
                </a:cxn>
                <a:cxn ang="0">
                  <a:pos x="6123" y="18"/>
                </a:cxn>
                <a:cxn ang="0">
                  <a:pos x="5541" y="1"/>
                </a:cxn>
                <a:cxn ang="0">
                  <a:pos x="4963" y="32"/>
                </a:cxn>
                <a:cxn ang="0">
                  <a:pos x="4402" y="109"/>
                </a:cxn>
                <a:cxn ang="0">
                  <a:pos x="3862" y="230"/>
                </a:cxn>
                <a:cxn ang="0">
                  <a:pos x="3345" y="393"/>
                </a:cxn>
                <a:cxn ang="0">
                  <a:pos x="2854" y="594"/>
                </a:cxn>
                <a:cxn ang="0">
                  <a:pos x="2391" y="833"/>
                </a:cxn>
                <a:cxn ang="0">
                  <a:pos x="1961" y="1106"/>
                </a:cxn>
                <a:cxn ang="0">
                  <a:pos x="1566" y="1411"/>
                </a:cxn>
                <a:cxn ang="0">
                  <a:pos x="1208" y="1746"/>
                </a:cxn>
                <a:cxn ang="0">
                  <a:pos x="891" y="2108"/>
                </a:cxn>
                <a:cxn ang="0">
                  <a:pos x="617" y="2495"/>
                </a:cxn>
                <a:cxn ang="0">
                  <a:pos x="390" y="2905"/>
                </a:cxn>
                <a:cxn ang="0">
                  <a:pos x="211" y="3335"/>
                </a:cxn>
                <a:cxn ang="0">
                  <a:pos x="86" y="3782"/>
                </a:cxn>
                <a:cxn ang="0">
                  <a:pos x="15" y="4246"/>
                </a:cxn>
                <a:cxn ang="0">
                  <a:pos x="2" y="4721"/>
                </a:cxn>
                <a:cxn ang="0">
                  <a:pos x="48" y="5190"/>
                </a:cxn>
                <a:cxn ang="0">
                  <a:pos x="151" y="5645"/>
                </a:cxn>
                <a:cxn ang="0">
                  <a:pos x="307" y="6083"/>
                </a:cxn>
                <a:cxn ang="0">
                  <a:pos x="514" y="6501"/>
                </a:cxn>
                <a:cxn ang="0">
                  <a:pos x="768" y="6898"/>
                </a:cxn>
                <a:cxn ang="0">
                  <a:pos x="1067" y="7272"/>
                </a:cxn>
                <a:cxn ang="0">
                  <a:pos x="1408" y="7618"/>
                </a:cxn>
                <a:cxn ang="0">
                  <a:pos x="1787" y="7936"/>
                </a:cxn>
                <a:cxn ang="0">
                  <a:pos x="2203" y="8223"/>
                </a:cxn>
                <a:cxn ang="0">
                  <a:pos x="2652" y="8477"/>
                </a:cxn>
                <a:cxn ang="0">
                  <a:pos x="3131" y="8695"/>
                </a:cxn>
                <a:cxn ang="0">
                  <a:pos x="3637" y="8875"/>
                </a:cxn>
                <a:cxn ang="0">
                  <a:pos x="4168" y="9014"/>
                </a:cxn>
                <a:cxn ang="0">
                  <a:pos x="4720" y="9110"/>
                </a:cxn>
                <a:cxn ang="0">
                  <a:pos x="5291" y="9161"/>
                </a:cxn>
              </a:cxnLst>
              <a:rect l="0" t="0" r="r" b="b"/>
              <a:pathLst>
                <a:path w="11251" h="9169">
                  <a:moveTo>
                    <a:pt x="5625" y="9169"/>
                  </a:moveTo>
                  <a:lnTo>
                    <a:pt x="5709" y="9168"/>
                  </a:lnTo>
                  <a:lnTo>
                    <a:pt x="5792" y="9167"/>
                  </a:lnTo>
                  <a:lnTo>
                    <a:pt x="5875" y="9165"/>
                  </a:lnTo>
                  <a:lnTo>
                    <a:pt x="5958" y="9161"/>
                  </a:lnTo>
                  <a:lnTo>
                    <a:pt x="6041" y="9157"/>
                  </a:lnTo>
                  <a:lnTo>
                    <a:pt x="6123" y="9151"/>
                  </a:lnTo>
                  <a:lnTo>
                    <a:pt x="6205" y="9145"/>
                  </a:lnTo>
                  <a:lnTo>
                    <a:pt x="6287" y="9138"/>
                  </a:lnTo>
                  <a:lnTo>
                    <a:pt x="6368" y="9129"/>
                  </a:lnTo>
                  <a:lnTo>
                    <a:pt x="6449" y="9120"/>
                  </a:lnTo>
                  <a:lnTo>
                    <a:pt x="6529" y="9110"/>
                  </a:lnTo>
                  <a:lnTo>
                    <a:pt x="6609" y="9099"/>
                  </a:lnTo>
                  <a:lnTo>
                    <a:pt x="6689" y="9087"/>
                  </a:lnTo>
                  <a:lnTo>
                    <a:pt x="6768" y="9074"/>
                  </a:lnTo>
                  <a:lnTo>
                    <a:pt x="6847" y="9060"/>
                  </a:lnTo>
                  <a:lnTo>
                    <a:pt x="6926" y="9046"/>
                  </a:lnTo>
                  <a:lnTo>
                    <a:pt x="7004" y="9030"/>
                  </a:lnTo>
                  <a:lnTo>
                    <a:pt x="7082" y="9014"/>
                  </a:lnTo>
                  <a:lnTo>
                    <a:pt x="7159" y="8996"/>
                  </a:lnTo>
                  <a:lnTo>
                    <a:pt x="7236" y="8978"/>
                  </a:lnTo>
                  <a:lnTo>
                    <a:pt x="7312" y="8959"/>
                  </a:lnTo>
                  <a:lnTo>
                    <a:pt x="7388" y="8939"/>
                  </a:lnTo>
                  <a:lnTo>
                    <a:pt x="7463" y="8919"/>
                  </a:lnTo>
                  <a:lnTo>
                    <a:pt x="7538" y="8897"/>
                  </a:lnTo>
                  <a:lnTo>
                    <a:pt x="7612" y="8875"/>
                  </a:lnTo>
                  <a:lnTo>
                    <a:pt x="7686" y="8851"/>
                  </a:lnTo>
                  <a:lnTo>
                    <a:pt x="7760" y="8827"/>
                  </a:lnTo>
                  <a:lnTo>
                    <a:pt x="7833" y="8802"/>
                  </a:lnTo>
                  <a:lnTo>
                    <a:pt x="7905" y="8777"/>
                  </a:lnTo>
                  <a:lnTo>
                    <a:pt x="7977" y="8750"/>
                  </a:lnTo>
                  <a:lnTo>
                    <a:pt x="8048" y="8723"/>
                  </a:lnTo>
                  <a:lnTo>
                    <a:pt x="8119" y="8695"/>
                  </a:lnTo>
                  <a:lnTo>
                    <a:pt x="8189" y="8666"/>
                  </a:lnTo>
                  <a:lnTo>
                    <a:pt x="8259" y="8636"/>
                  </a:lnTo>
                  <a:lnTo>
                    <a:pt x="8328" y="8606"/>
                  </a:lnTo>
                  <a:lnTo>
                    <a:pt x="8396" y="8575"/>
                  </a:lnTo>
                  <a:lnTo>
                    <a:pt x="8464" y="8543"/>
                  </a:lnTo>
                  <a:lnTo>
                    <a:pt x="8531" y="8510"/>
                  </a:lnTo>
                  <a:lnTo>
                    <a:pt x="8598" y="8477"/>
                  </a:lnTo>
                  <a:lnTo>
                    <a:pt x="8664" y="8443"/>
                  </a:lnTo>
                  <a:lnTo>
                    <a:pt x="8729" y="8408"/>
                  </a:lnTo>
                  <a:lnTo>
                    <a:pt x="8794" y="8373"/>
                  </a:lnTo>
                  <a:lnTo>
                    <a:pt x="8858" y="8336"/>
                  </a:lnTo>
                  <a:lnTo>
                    <a:pt x="8922" y="8299"/>
                  </a:lnTo>
                  <a:lnTo>
                    <a:pt x="8985" y="8262"/>
                  </a:lnTo>
                  <a:lnTo>
                    <a:pt x="9047" y="8223"/>
                  </a:lnTo>
                  <a:lnTo>
                    <a:pt x="9108" y="8184"/>
                  </a:lnTo>
                  <a:lnTo>
                    <a:pt x="9169" y="8145"/>
                  </a:lnTo>
                  <a:lnTo>
                    <a:pt x="9229" y="8104"/>
                  </a:lnTo>
                  <a:lnTo>
                    <a:pt x="9288" y="8063"/>
                  </a:lnTo>
                  <a:lnTo>
                    <a:pt x="9347" y="8022"/>
                  </a:lnTo>
                  <a:lnTo>
                    <a:pt x="9405" y="7979"/>
                  </a:lnTo>
                  <a:lnTo>
                    <a:pt x="9462" y="7936"/>
                  </a:lnTo>
                  <a:lnTo>
                    <a:pt x="9519" y="7893"/>
                  </a:lnTo>
                  <a:lnTo>
                    <a:pt x="9575" y="7849"/>
                  </a:lnTo>
                  <a:lnTo>
                    <a:pt x="9630" y="7804"/>
                  </a:lnTo>
                  <a:lnTo>
                    <a:pt x="9684" y="7758"/>
                  </a:lnTo>
                  <a:lnTo>
                    <a:pt x="9738" y="7712"/>
                  </a:lnTo>
                  <a:lnTo>
                    <a:pt x="9790" y="7666"/>
                  </a:lnTo>
                  <a:lnTo>
                    <a:pt x="9842" y="7618"/>
                  </a:lnTo>
                  <a:lnTo>
                    <a:pt x="9893" y="7570"/>
                  </a:lnTo>
                  <a:lnTo>
                    <a:pt x="9944" y="7522"/>
                  </a:lnTo>
                  <a:lnTo>
                    <a:pt x="9993" y="7473"/>
                  </a:lnTo>
                  <a:lnTo>
                    <a:pt x="10042" y="7424"/>
                  </a:lnTo>
                  <a:lnTo>
                    <a:pt x="10090" y="7373"/>
                  </a:lnTo>
                  <a:lnTo>
                    <a:pt x="10137" y="7323"/>
                  </a:lnTo>
                  <a:lnTo>
                    <a:pt x="10183" y="7272"/>
                  </a:lnTo>
                  <a:lnTo>
                    <a:pt x="10228" y="7220"/>
                  </a:lnTo>
                  <a:lnTo>
                    <a:pt x="10273" y="7168"/>
                  </a:lnTo>
                  <a:lnTo>
                    <a:pt x="10316" y="7115"/>
                  </a:lnTo>
                  <a:lnTo>
                    <a:pt x="10359" y="7061"/>
                  </a:lnTo>
                  <a:lnTo>
                    <a:pt x="10401" y="7008"/>
                  </a:lnTo>
                  <a:lnTo>
                    <a:pt x="10442" y="6953"/>
                  </a:lnTo>
                  <a:lnTo>
                    <a:pt x="10482" y="6898"/>
                  </a:lnTo>
                  <a:lnTo>
                    <a:pt x="10521" y="6843"/>
                  </a:lnTo>
                  <a:lnTo>
                    <a:pt x="10559" y="6787"/>
                  </a:lnTo>
                  <a:lnTo>
                    <a:pt x="10596" y="6731"/>
                  </a:lnTo>
                  <a:lnTo>
                    <a:pt x="10633" y="6674"/>
                  </a:lnTo>
                  <a:lnTo>
                    <a:pt x="10668" y="6617"/>
                  </a:lnTo>
                  <a:lnTo>
                    <a:pt x="10703" y="6559"/>
                  </a:lnTo>
                  <a:lnTo>
                    <a:pt x="10736" y="6501"/>
                  </a:lnTo>
                  <a:lnTo>
                    <a:pt x="10769" y="6443"/>
                  </a:lnTo>
                  <a:lnTo>
                    <a:pt x="10800" y="6384"/>
                  </a:lnTo>
                  <a:lnTo>
                    <a:pt x="10831" y="6324"/>
                  </a:lnTo>
                  <a:lnTo>
                    <a:pt x="10860" y="6265"/>
                  </a:lnTo>
                  <a:lnTo>
                    <a:pt x="10889" y="6204"/>
                  </a:lnTo>
                  <a:lnTo>
                    <a:pt x="10916" y="6144"/>
                  </a:lnTo>
                  <a:lnTo>
                    <a:pt x="10943" y="6083"/>
                  </a:lnTo>
                  <a:lnTo>
                    <a:pt x="10968" y="6021"/>
                  </a:lnTo>
                  <a:lnTo>
                    <a:pt x="10993" y="5960"/>
                  </a:lnTo>
                  <a:lnTo>
                    <a:pt x="11016" y="5897"/>
                  </a:lnTo>
                  <a:lnTo>
                    <a:pt x="11038" y="5835"/>
                  </a:lnTo>
                  <a:lnTo>
                    <a:pt x="11059" y="5772"/>
                  </a:lnTo>
                  <a:lnTo>
                    <a:pt x="11080" y="5709"/>
                  </a:lnTo>
                  <a:lnTo>
                    <a:pt x="11099" y="5645"/>
                  </a:lnTo>
                  <a:lnTo>
                    <a:pt x="11117" y="5581"/>
                  </a:lnTo>
                  <a:lnTo>
                    <a:pt x="11134" y="5517"/>
                  </a:lnTo>
                  <a:lnTo>
                    <a:pt x="11149" y="5452"/>
                  </a:lnTo>
                  <a:lnTo>
                    <a:pt x="11164" y="5387"/>
                  </a:lnTo>
                  <a:lnTo>
                    <a:pt x="11178" y="5322"/>
                  </a:lnTo>
                  <a:lnTo>
                    <a:pt x="11190" y="5256"/>
                  </a:lnTo>
                  <a:lnTo>
                    <a:pt x="11201" y="5190"/>
                  </a:lnTo>
                  <a:lnTo>
                    <a:pt x="11211" y="5124"/>
                  </a:lnTo>
                  <a:lnTo>
                    <a:pt x="11220" y="5058"/>
                  </a:lnTo>
                  <a:lnTo>
                    <a:pt x="11228" y="4991"/>
                  </a:lnTo>
                  <a:lnTo>
                    <a:pt x="11235" y="4924"/>
                  </a:lnTo>
                  <a:lnTo>
                    <a:pt x="11240" y="4856"/>
                  </a:lnTo>
                  <a:lnTo>
                    <a:pt x="11244" y="4789"/>
                  </a:lnTo>
                  <a:lnTo>
                    <a:pt x="11247" y="4721"/>
                  </a:lnTo>
                  <a:lnTo>
                    <a:pt x="11249" y="4653"/>
                  </a:lnTo>
                  <a:lnTo>
                    <a:pt x="11250" y="4585"/>
                  </a:lnTo>
                  <a:lnTo>
                    <a:pt x="11249" y="4516"/>
                  </a:lnTo>
                  <a:lnTo>
                    <a:pt x="11247" y="4448"/>
                  </a:lnTo>
                  <a:lnTo>
                    <a:pt x="11244" y="4380"/>
                  </a:lnTo>
                  <a:lnTo>
                    <a:pt x="11240" y="4313"/>
                  </a:lnTo>
                  <a:lnTo>
                    <a:pt x="11235" y="4246"/>
                  </a:lnTo>
                  <a:lnTo>
                    <a:pt x="11228" y="4179"/>
                  </a:lnTo>
                  <a:lnTo>
                    <a:pt x="11220" y="4112"/>
                  </a:lnTo>
                  <a:lnTo>
                    <a:pt x="11211" y="4045"/>
                  </a:lnTo>
                  <a:lnTo>
                    <a:pt x="11201" y="3979"/>
                  </a:lnTo>
                  <a:lnTo>
                    <a:pt x="11190" y="3913"/>
                  </a:lnTo>
                  <a:lnTo>
                    <a:pt x="11178" y="3848"/>
                  </a:lnTo>
                  <a:lnTo>
                    <a:pt x="11164" y="3782"/>
                  </a:lnTo>
                  <a:lnTo>
                    <a:pt x="11149" y="3717"/>
                  </a:lnTo>
                  <a:lnTo>
                    <a:pt x="11134" y="3653"/>
                  </a:lnTo>
                  <a:lnTo>
                    <a:pt x="11117" y="3588"/>
                  </a:lnTo>
                  <a:lnTo>
                    <a:pt x="11099" y="3524"/>
                  </a:lnTo>
                  <a:lnTo>
                    <a:pt x="11080" y="3461"/>
                  </a:lnTo>
                  <a:lnTo>
                    <a:pt x="11059" y="3397"/>
                  </a:lnTo>
                  <a:lnTo>
                    <a:pt x="11038" y="3335"/>
                  </a:lnTo>
                  <a:lnTo>
                    <a:pt x="11016" y="3272"/>
                  </a:lnTo>
                  <a:lnTo>
                    <a:pt x="10993" y="3210"/>
                  </a:lnTo>
                  <a:lnTo>
                    <a:pt x="10968" y="3148"/>
                  </a:lnTo>
                  <a:lnTo>
                    <a:pt x="10943" y="3087"/>
                  </a:lnTo>
                  <a:lnTo>
                    <a:pt x="10916" y="3025"/>
                  </a:lnTo>
                  <a:lnTo>
                    <a:pt x="10889" y="2965"/>
                  </a:lnTo>
                  <a:lnTo>
                    <a:pt x="10860" y="2905"/>
                  </a:lnTo>
                  <a:lnTo>
                    <a:pt x="10831" y="2845"/>
                  </a:lnTo>
                  <a:lnTo>
                    <a:pt x="10800" y="2785"/>
                  </a:lnTo>
                  <a:lnTo>
                    <a:pt x="10769" y="2726"/>
                  </a:lnTo>
                  <a:lnTo>
                    <a:pt x="10736" y="2668"/>
                  </a:lnTo>
                  <a:lnTo>
                    <a:pt x="10703" y="2610"/>
                  </a:lnTo>
                  <a:lnTo>
                    <a:pt x="10668" y="2552"/>
                  </a:lnTo>
                  <a:lnTo>
                    <a:pt x="10633" y="2495"/>
                  </a:lnTo>
                  <a:lnTo>
                    <a:pt x="10596" y="2438"/>
                  </a:lnTo>
                  <a:lnTo>
                    <a:pt x="10559" y="2382"/>
                  </a:lnTo>
                  <a:lnTo>
                    <a:pt x="10521" y="2326"/>
                  </a:lnTo>
                  <a:lnTo>
                    <a:pt x="10482" y="2271"/>
                  </a:lnTo>
                  <a:lnTo>
                    <a:pt x="10442" y="2216"/>
                  </a:lnTo>
                  <a:lnTo>
                    <a:pt x="10401" y="2162"/>
                  </a:lnTo>
                  <a:lnTo>
                    <a:pt x="10359" y="2108"/>
                  </a:lnTo>
                  <a:lnTo>
                    <a:pt x="10316" y="2055"/>
                  </a:lnTo>
                  <a:lnTo>
                    <a:pt x="10273" y="2002"/>
                  </a:lnTo>
                  <a:lnTo>
                    <a:pt x="10228" y="1949"/>
                  </a:lnTo>
                  <a:lnTo>
                    <a:pt x="10183" y="1898"/>
                  </a:lnTo>
                  <a:lnTo>
                    <a:pt x="10137" y="1847"/>
                  </a:lnTo>
                  <a:lnTo>
                    <a:pt x="10090" y="1796"/>
                  </a:lnTo>
                  <a:lnTo>
                    <a:pt x="10042" y="1746"/>
                  </a:lnTo>
                  <a:lnTo>
                    <a:pt x="9993" y="1696"/>
                  </a:lnTo>
                  <a:lnTo>
                    <a:pt x="9944" y="1647"/>
                  </a:lnTo>
                  <a:lnTo>
                    <a:pt x="9893" y="1599"/>
                  </a:lnTo>
                  <a:lnTo>
                    <a:pt x="9842" y="1551"/>
                  </a:lnTo>
                  <a:lnTo>
                    <a:pt x="9790" y="1504"/>
                  </a:lnTo>
                  <a:lnTo>
                    <a:pt x="9738" y="1457"/>
                  </a:lnTo>
                  <a:lnTo>
                    <a:pt x="9684" y="1411"/>
                  </a:lnTo>
                  <a:lnTo>
                    <a:pt x="9630" y="1365"/>
                  </a:lnTo>
                  <a:lnTo>
                    <a:pt x="9575" y="1321"/>
                  </a:lnTo>
                  <a:lnTo>
                    <a:pt x="9519" y="1276"/>
                  </a:lnTo>
                  <a:lnTo>
                    <a:pt x="9462" y="1233"/>
                  </a:lnTo>
                  <a:lnTo>
                    <a:pt x="9405" y="1190"/>
                  </a:lnTo>
                  <a:lnTo>
                    <a:pt x="9347" y="1148"/>
                  </a:lnTo>
                  <a:lnTo>
                    <a:pt x="9288" y="1106"/>
                  </a:lnTo>
                  <a:lnTo>
                    <a:pt x="9229" y="1065"/>
                  </a:lnTo>
                  <a:lnTo>
                    <a:pt x="9169" y="1024"/>
                  </a:lnTo>
                  <a:lnTo>
                    <a:pt x="9108" y="985"/>
                  </a:lnTo>
                  <a:lnTo>
                    <a:pt x="9047" y="946"/>
                  </a:lnTo>
                  <a:lnTo>
                    <a:pt x="8985" y="907"/>
                  </a:lnTo>
                  <a:lnTo>
                    <a:pt x="8922" y="870"/>
                  </a:lnTo>
                  <a:lnTo>
                    <a:pt x="8858" y="833"/>
                  </a:lnTo>
                  <a:lnTo>
                    <a:pt x="8794" y="797"/>
                  </a:lnTo>
                  <a:lnTo>
                    <a:pt x="8729" y="761"/>
                  </a:lnTo>
                  <a:lnTo>
                    <a:pt x="8664" y="726"/>
                  </a:lnTo>
                  <a:lnTo>
                    <a:pt x="8598" y="692"/>
                  </a:lnTo>
                  <a:lnTo>
                    <a:pt x="8531" y="659"/>
                  </a:lnTo>
                  <a:lnTo>
                    <a:pt x="8464" y="626"/>
                  </a:lnTo>
                  <a:lnTo>
                    <a:pt x="8396" y="594"/>
                  </a:lnTo>
                  <a:lnTo>
                    <a:pt x="8328" y="563"/>
                  </a:lnTo>
                  <a:lnTo>
                    <a:pt x="8259" y="533"/>
                  </a:lnTo>
                  <a:lnTo>
                    <a:pt x="8189" y="503"/>
                  </a:lnTo>
                  <a:lnTo>
                    <a:pt x="8119" y="474"/>
                  </a:lnTo>
                  <a:lnTo>
                    <a:pt x="8048" y="446"/>
                  </a:lnTo>
                  <a:lnTo>
                    <a:pt x="7977" y="419"/>
                  </a:lnTo>
                  <a:lnTo>
                    <a:pt x="7905" y="393"/>
                  </a:lnTo>
                  <a:lnTo>
                    <a:pt x="7833" y="367"/>
                  </a:lnTo>
                  <a:lnTo>
                    <a:pt x="7760" y="342"/>
                  </a:lnTo>
                  <a:lnTo>
                    <a:pt x="7686" y="318"/>
                  </a:lnTo>
                  <a:lnTo>
                    <a:pt x="7612" y="295"/>
                  </a:lnTo>
                  <a:lnTo>
                    <a:pt x="7538" y="272"/>
                  </a:lnTo>
                  <a:lnTo>
                    <a:pt x="7463" y="251"/>
                  </a:lnTo>
                  <a:lnTo>
                    <a:pt x="7388" y="230"/>
                  </a:lnTo>
                  <a:lnTo>
                    <a:pt x="7312" y="210"/>
                  </a:lnTo>
                  <a:lnTo>
                    <a:pt x="7236" y="191"/>
                  </a:lnTo>
                  <a:lnTo>
                    <a:pt x="7159" y="173"/>
                  </a:lnTo>
                  <a:lnTo>
                    <a:pt x="7082" y="155"/>
                  </a:lnTo>
                  <a:lnTo>
                    <a:pt x="7004" y="139"/>
                  </a:lnTo>
                  <a:lnTo>
                    <a:pt x="6926" y="124"/>
                  </a:lnTo>
                  <a:lnTo>
                    <a:pt x="6847" y="109"/>
                  </a:lnTo>
                  <a:lnTo>
                    <a:pt x="6768" y="95"/>
                  </a:lnTo>
                  <a:lnTo>
                    <a:pt x="6689" y="82"/>
                  </a:lnTo>
                  <a:lnTo>
                    <a:pt x="6609" y="70"/>
                  </a:lnTo>
                  <a:lnTo>
                    <a:pt x="6529" y="59"/>
                  </a:lnTo>
                  <a:lnTo>
                    <a:pt x="6449" y="49"/>
                  </a:lnTo>
                  <a:lnTo>
                    <a:pt x="6368" y="40"/>
                  </a:lnTo>
                  <a:lnTo>
                    <a:pt x="6287" y="32"/>
                  </a:lnTo>
                  <a:lnTo>
                    <a:pt x="6205" y="24"/>
                  </a:lnTo>
                  <a:lnTo>
                    <a:pt x="6123" y="18"/>
                  </a:lnTo>
                  <a:lnTo>
                    <a:pt x="6041" y="13"/>
                  </a:lnTo>
                  <a:lnTo>
                    <a:pt x="5958" y="8"/>
                  </a:lnTo>
                  <a:lnTo>
                    <a:pt x="5875" y="5"/>
                  </a:lnTo>
                  <a:lnTo>
                    <a:pt x="5792" y="2"/>
                  </a:lnTo>
                  <a:lnTo>
                    <a:pt x="5709" y="1"/>
                  </a:lnTo>
                  <a:lnTo>
                    <a:pt x="5625" y="0"/>
                  </a:lnTo>
                  <a:lnTo>
                    <a:pt x="5541" y="1"/>
                  </a:lnTo>
                  <a:lnTo>
                    <a:pt x="5457" y="2"/>
                  </a:lnTo>
                  <a:lnTo>
                    <a:pt x="5374" y="5"/>
                  </a:lnTo>
                  <a:lnTo>
                    <a:pt x="5291" y="8"/>
                  </a:lnTo>
                  <a:lnTo>
                    <a:pt x="5209" y="13"/>
                  </a:lnTo>
                  <a:lnTo>
                    <a:pt x="5127" y="18"/>
                  </a:lnTo>
                  <a:lnTo>
                    <a:pt x="5045" y="24"/>
                  </a:lnTo>
                  <a:lnTo>
                    <a:pt x="4963" y="32"/>
                  </a:lnTo>
                  <a:lnTo>
                    <a:pt x="4882" y="40"/>
                  </a:lnTo>
                  <a:lnTo>
                    <a:pt x="4801" y="49"/>
                  </a:lnTo>
                  <a:lnTo>
                    <a:pt x="4720" y="59"/>
                  </a:lnTo>
                  <a:lnTo>
                    <a:pt x="4640" y="70"/>
                  </a:lnTo>
                  <a:lnTo>
                    <a:pt x="4561" y="82"/>
                  </a:lnTo>
                  <a:lnTo>
                    <a:pt x="4481" y="95"/>
                  </a:lnTo>
                  <a:lnTo>
                    <a:pt x="4402" y="109"/>
                  </a:lnTo>
                  <a:lnTo>
                    <a:pt x="4324" y="124"/>
                  </a:lnTo>
                  <a:lnTo>
                    <a:pt x="4246" y="139"/>
                  </a:lnTo>
                  <a:lnTo>
                    <a:pt x="4168" y="155"/>
                  </a:lnTo>
                  <a:lnTo>
                    <a:pt x="4091" y="173"/>
                  </a:lnTo>
                  <a:lnTo>
                    <a:pt x="4014" y="191"/>
                  </a:lnTo>
                  <a:lnTo>
                    <a:pt x="3938" y="210"/>
                  </a:lnTo>
                  <a:lnTo>
                    <a:pt x="3862" y="230"/>
                  </a:lnTo>
                  <a:lnTo>
                    <a:pt x="3787" y="251"/>
                  </a:lnTo>
                  <a:lnTo>
                    <a:pt x="3712" y="272"/>
                  </a:lnTo>
                  <a:lnTo>
                    <a:pt x="3637" y="295"/>
                  </a:lnTo>
                  <a:lnTo>
                    <a:pt x="3563" y="318"/>
                  </a:lnTo>
                  <a:lnTo>
                    <a:pt x="3490" y="342"/>
                  </a:lnTo>
                  <a:lnTo>
                    <a:pt x="3417" y="367"/>
                  </a:lnTo>
                  <a:lnTo>
                    <a:pt x="3345" y="393"/>
                  </a:lnTo>
                  <a:lnTo>
                    <a:pt x="3273" y="419"/>
                  </a:lnTo>
                  <a:lnTo>
                    <a:pt x="3202" y="446"/>
                  </a:lnTo>
                  <a:lnTo>
                    <a:pt x="3131" y="474"/>
                  </a:lnTo>
                  <a:lnTo>
                    <a:pt x="3061" y="503"/>
                  </a:lnTo>
                  <a:lnTo>
                    <a:pt x="2991" y="533"/>
                  </a:lnTo>
                  <a:lnTo>
                    <a:pt x="2922" y="563"/>
                  </a:lnTo>
                  <a:lnTo>
                    <a:pt x="2854" y="594"/>
                  </a:lnTo>
                  <a:lnTo>
                    <a:pt x="2786" y="626"/>
                  </a:lnTo>
                  <a:lnTo>
                    <a:pt x="2719" y="659"/>
                  </a:lnTo>
                  <a:lnTo>
                    <a:pt x="2652" y="692"/>
                  </a:lnTo>
                  <a:lnTo>
                    <a:pt x="2586" y="726"/>
                  </a:lnTo>
                  <a:lnTo>
                    <a:pt x="2520" y="761"/>
                  </a:lnTo>
                  <a:lnTo>
                    <a:pt x="2456" y="797"/>
                  </a:lnTo>
                  <a:lnTo>
                    <a:pt x="2391" y="833"/>
                  </a:lnTo>
                  <a:lnTo>
                    <a:pt x="2328" y="870"/>
                  </a:lnTo>
                  <a:lnTo>
                    <a:pt x="2265" y="907"/>
                  </a:lnTo>
                  <a:lnTo>
                    <a:pt x="2203" y="946"/>
                  </a:lnTo>
                  <a:lnTo>
                    <a:pt x="2141" y="985"/>
                  </a:lnTo>
                  <a:lnTo>
                    <a:pt x="2081" y="1024"/>
                  </a:lnTo>
                  <a:lnTo>
                    <a:pt x="2021" y="1065"/>
                  </a:lnTo>
                  <a:lnTo>
                    <a:pt x="1961" y="1106"/>
                  </a:lnTo>
                  <a:lnTo>
                    <a:pt x="1902" y="1148"/>
                  </a:lnTo>
                  <a:lnTo>
                    <a:pt x="1844" y="1190"/>
                  </a:lnTo>
                  <a:lnTo>
                    <a:pt x="1787" y="1233"/>
                  </a:lnTo>
                  <a:lnTo>
                    <a:pt x="1731" y="1276"/>
                  </a:lnTo>
                  <a:lnTo>
                    <a:pt x="1675" y="1321"/>
                  </a:lnTo>
                  <a:lnTo>
                    <a:pt x="1620" y="1365"/>
                  </a:lnTo>
                  <a:lnTo>
                    <a:pt x="1566" y="1411"/>
                  </a:lnTo>
                  <a:lnTo>
                    <a:pt x="1512" y="1457"/>
                  </a:lnTo>
                  <a:lnTo>
                    <a:pt x="1459" y="1504"/>
                  </a:lnTo>
                  <a:lnTo>
                    <a:pt x="1408" y="1551"/>
                  </a:lnTo>
                  <a:lnTo>
                    <a:pt x="1356" y="1599"/>
                  </a:lnTo>
                  <a:lnTo>
                    <a:pt x="1306" y="1647"/>
                  </a:lnTo>
                  <a:lnTo>
                    <a:pt x="1257" y="1696"/>
                  </a:lnTo>
                  <a:lnTo>
                    <a:pt x="1208" y="1746"/>
                  </a:lnTo>
                  <a:lnTo>
                    <a:pt x="1160" y="1796"/>
                  </a:lnTo>
                  <a:lnTo>
                    <a:pt x="1113" y="1847"/>
                  </a:lnTo>
                  <a:lnTo>
                    <a:pt x="1067" y="1898"/>
                  </a:lnTo>
                  <a:lnTo>
                    <a:pt x="1021" y="1949"/>
                  </a:lnTo>
                  <a:lnTo>
                    <a:pt x="977" y="2002"/>
                  </a:lnTo>
                  <a:lnTo>
                    <a:pt x="933" y="2055"/>
                  </a:lnTo>
                  <a:lnTo>
                    <a:pt x="891" y="2108"/>
                  </a:lnTo>
                  <a:lnTo>
                    <a:pt x="849" y="2162"/>
                  </a:lnTo>
                  <a:lnTo>
                    <a:pt x="808" y="2216"/>
                  </a:lnTo>
                  <a:lnTo>
                    <a:pt x="768" y="2271"/>
                  </a:lnTo>
                  <a:lnTo>
                    <a:pt x="729" y="2326"/>
                  </a:lnTo>
                  <a:lnTo>
                    <a:pt x="690" y="2382"/>
                  </a:lnTo>
                  <a:lnTo>
                    <a:pt x="653" y="2438"/>
                  </a:lnTo>
                  <a:lnTo>
                    <a:pt x="617" y="2495"/>
                  </a:lnTo>
                  <a:lnTo>
                    <a:pt x="581" y="2552"/>
                  </a:lnTo>
                  <a:lnTo>
                    <a:pt x="547" y="2610"/>
                  </a:lnTo>
                  <a:lnTo>
                    <a:pt x="514" y="2668"/>
                  </a:lnTo>
                  <a:lnTo>
                    <a:pt x="481" y="2726"/>
                  </a:lnTo>
                  <a:lnTo>
                    <a:pt x="450" y="2785"/>
                  </a:lnTo>
                  <a:lnTo>
                    <a:pt x="419" y="2845"/>
                  </a:lnTo>
                  <a:lnTo>
                    <a:pt x="390" y="2905"/>
                  </a:lnTo>
                  <a:lnTo>
                    <a:pt x="361" y="2965"/>
                  </a:lnTo>
                  <a:lnTo>
                    <a:pt x="333" y="3025"/>
                  </a:lnTo>
                  <a:lnTo>
                    <a:pt x="307" y="3087"/>
                  </a:lnTo>
                  <a:lnTo>
                    <a:pt x="282" y="3148"/>
                  </a:lnTo>
                  <a:lnTo>
                    <a:pt x="257" y="3210"/>
                  </a:lnTo>
                  <a:lnTo>
                    <a:pt x="234" y="3272"/>
                  </a:lnTo>
                  <a:lnTo>
                    <a:pt x="211" y="3335"/>
                  </a:lnTo>
                  <a:lnTo>
                    <a:pt x="190" y="3397"/>
                  </a:lnTo>
                  <a:lnTo>
                    <a:pt x="170" y="3461"/>
                  </a:lnTo>
                  <a:lnTo>
                    <a:pt x="151" y="3524"/>
                  </a:lnTo>
                  <a:lnTo>
                    <a:pt x="133" y="3588"/>
                  </a:lnTo>
                  <a:lnTo>
                    <a:pt x="116" y="3653"/>
                  </a:lnTo>
                  <a:lnTo>
                    <a:pt x="100" y="3717"/>
                  </a:lnTo>
                  <a:lnTo>
                    <a:pt x="86" y="3782"/>
                  </a:lnTo>
                  <a:lnTo>
                    <a:pt x="72" y="3848"/>
                  </a:lnTo>
                  <a:lnTo>
                    <a:pt x="60" y="3913"/>
                  </a:lnTo>
                  <a:lnTo>
                    <a:pt x="48" y="3979"/>
                  </a:lnTo>
                  <a:lnTo>
                    <a:pt x="38" y="4045"/>
                  </a:lnTo>
                  <a:lnTo>
                    <a:pt x="29" y="4112"/>
                  </a:lnTo>
                  <a:lnTo>
                    <a:pt x="22" y="4179"/>
                  </a:lnTo>
                  <a:lnTo>
                    <a:pt x="15" y="4246"/>
                  </a:lnTo>
                  <a:lnTo>
                    <a:pt x="10" y="4313"/>
                  </a:lnTo>
                  <a:lnTo>
                    <a:pt x="5" y="4380"/>
                  </a:lnTo>
                  <a:lnTo>
                    <a:pt x="2" y="4448"/>
                  </a:lnTo>
                  <a:lnTo>
                    <a:pt x="0" y="4516"/>
                  </a:lnTo>
                  <a:lnTo>
                    <a:pt x="0" y="4585"/>
                  </a:lnTo>
                  <a:lnTo>
                    <a:pt x="0" y="4653"/>
                  </a:lnTo>
                  <a:lnTo>
                    <a:pt x="2" y="4721"/>
                  </a:lnTo>
                  <a:lnTo>
                    <a:pt x="5" y="4789"/>
                  </a:lnTo>
                  <a:lnTo>
                    <a:pt x="10" y="4856"/>
                  </a:lnTo>
                  <a:lnTo>
                    <a:pt x="15" y="4924"/>
                  </a:lnTo>
                  <a:lnTo>
                    <a:pt x="22" y="4991"/>
                  </a:lnTo>
                  <a:lnTo>
                    <a:pt x="29" y="5058"/>
                  </a:lnTo>
                  <a:lnTo>
                    <a:pt x="38" y="5124"/>
                  </a:lnTo>
                  <a:lnTo>
                    <a:pt x="48" y="5190"/>
                  </a:lnTo>
                  <a:lnTo>
                    <a:pt x="60" y="5256"/>
                  </a:lnTo>
                  <a:lnTo>
                    <a:pt x="72" y="5322"/>
                  </a:lnTo>
                  <a:lnTo>
                    <a:pt x="86" y="5387"/>
                  </a:lnTo>
                  <a:lnTo>
                    <a:pt x="100" y="5452"/>
                  </a:lnTo>
                  <a:lnTo>
                    <a:pt x="116" y="5517"/>
                  </a:lnTo>
                  <a:lnTo>
                    <a:pt x="133" y="5581"/>
                  </a:lnTo>
                  <a:lnTo>
                    <a:pt x="151" y="5645"/>
                  </a:lnTo>
                  <a:lnTo>
                    <a:pt x="170" y="5709"/>
                  </a:lnTo>
                  <a:lnTo>
                    <a:pt x="190" y="5772"/>
                  </a:lnTo>
                  <a:lnTo>
                    <a:pt x="211" y="5835"/>
                  </a:lnTo>
                  <a:lnTo>
                    <a:pt x="234" y="5897"/>
                  </a:lnTo>
                  <a:lnTo>
                    <a:pt x="257" y="5960"/>
                  </a:lnTo>
                  <a:lnTo>
                    <a:pt x="282" y="6021"/>
                  </a:lnTo>
                  <a:lnTo>
                    <a:pt x="307" y="6083"/>
                  </a:lnTo>
                  <a:lnTo>
                    <a:pt x="333" y="6144"/>
                  </a:lnTo>
                  <a:lnTo>
                    <a:pt x="361" y="6204"/>
                  </a:lnTo>
                  <a:lnTo>
                    <a:pt x="390" y="6265"/>
                  </a:lnTo>
                  <a:lnTo>
                    <a:pt x="419" y="6324"/>
                  </a:lnTo>
                  <a:lnTo>
                    <a:pt x="450" y="6384"/>
                  </a:lnTo>
                  <a:lnTo>
                    <a:pt x="481" y="6443"/>
                  </a:lnTo>
                  <a:lnTo>
                    <a:pt x="514" y="6501"/>
                  </a:lnTo>
                  <a:lnTo>
                    <a:pt x="547" y="6559"/>
                  </a:lnTo>
                  <a:lnTo>
                    <a:pt x="581" y="6617"/>
                  </a:lnTo>
                  <a:lnTo>
                    <a:pt x="617" y="6674"/>
                  </a:lnTo>
                  <a:lnTo>
                    <a:pt x="653" y="6731"/>
                  </a:lnTo>
                  <a:lnTo>
                    <a:pt x="690" y="6787"/>
                  </a:lnTo>
                  <a:lnTo>
                    <a:pt x="729" y="6843"/>
                  </a:lnTo>
                  <a:lnTo>
                    <a:pt x="768" y="6898"/>
                  </a:lnTo>
                  <a:lnTo>
                    <a:pt x="808" y="6953"/>
                  </a:lnTo>
                  <a:lnTo>
                    <a:pt x="849" y="7008"/>
                  </a:lnTo>
                  <a:lnTo>
                    <a:pt x="891" y="7061"/>
                  </a:lnTo>
                  <a:lnTo>
                    <a:pt x="933" y="7115"/>
                  </a:lnTo>
                  <a:lnTo>
                    <a:pt x="977" y="7168"/>
                  </a:lnTo>
                  <a:lnTo>
                    <a:pt x="1021" y="7220"/>
                  </a:lnTo>
                  <a:lnTo>
                    <a:pt x="1067" y="7272"/>
                  </a:lnTo>
                  <a:lnTo>
                    <a:pt x="1113" y="7323"/>
                  </a:lnTo>
                  <a:lnTo>
                    <a:pt x="1160" y="7373"/>
                  </a:lnTo>
                  <a:lnTo>
                    <a:pt x="1208" y="7424"/>
                  </a:lnTo>
                  <a:lnTo>
                    <a:pt x="1257" y="7473"/>
                  </a:lnTo>
                  <a:lnTo>
                    <a:pt x="1306" y="7522"/>
                  </a:lnTo>
                  <a:lnTo>
                    <a:pt x="1356" y="7570"/>
                  </a:lnTo>
                  <a:lnTo>
                    <a:pt x="1408" y="7618"/>
                  </a:lnTo>
                  <a:lnTo>
                    <a:pt x="1459" y="7666"/>
                  </a:lnTo>
                  <a:lnTo>
                    <a:pt x="1512" y="7712"/>
                  </a:lnTo>
                  <a:lnTo>
                    <a:pt x="1566" y="7758"/>
                  </a:lnTo>
                  <a:lnTo>
                    <a:pt x="1620" y="7804"/>
                  </a:lnTo>
                  <a:lnTo>
                    <a:pt x="1675" y="7849"/>
                  </a:lnTo>
                  <a:lnTo>
                    <a:pt x="1731" y="7893"/>
                  </a:lnTo>
                  <a:lnTo>
                    <a:pt x="1787" y="7936"/>
                  </a:lnTo>
                  <a:lnTo>
                    <a:pt x="1844" y="7979"/>
                  </a:lnTo>
                  <a:lnTo>
                    <a:pt x="1902" y="8022"/>
                  </a:lnTo>
                  <a:lnTo>
                    <a:pt x="1961" y="8063"/>
                  </a:lnTo>
                  <a:lnTo>
                    <a:pt x="2021" y="8104"/>
                  </a:lnTo>
                  <a:lnTo>
                    <a:pt x="2081" y="8145"/>
                  </a:lnTo>
                  <a:lnTo>
                    <a:pt x="2141" y="8184"/>
                  </a:lnTo>
                  <a:lnTo>
                    <a:pt x="2203" y="8223"/>
                  </a:lnTo>
                  <a:lnTo>
                    <a:pt x="2265" y="8262"/>
                  </a:lnTo>
                  <a:lnTo>
                    <a:pt x="2328" y="8299"/>
                  </a:lnTo>
                  <a:lnTo>
                    <a:pt x="2391" y="8336"/>
                  </a:lnTo>
                  <a:lnTo>
                    <a:pt x="2456" y="8373"/>
                  </a:lnTo>
                  <a:lnTo>
                    <a:pt x="2520" y="8408"/>
                  </a:lnTo>
                  <a:lnTo>
                    <a:pt x="2586" y="8443"/>
                  </a:lnTo>
                  <a:lnTo>
                    <a:pt x="2652" y="8477"/>
                  </a:lnTo>
                  <a:lnTo>
                    <a:pt x="2719" y="8510"/>
                  </a:lnTo>
                  <a:lnTo>
                    <a:pt x="2786" y="8543"/>
                  </a:lnTo>
                  <a:lnTo>
                    <a:pt x="2854" y="8575"/>
                  </a:lnTo>
                  <a:lnTo>
                    <a:pt x="2922" y="8606"/>
                  </a:lnTo>
                  <a:lnTo>
                    <a:pt x="2991" y="8636"/>
                  </a:lnTo>
                  <a:lnTo>
                    <a:pt x="3061" y="8666"/>
                  </a:lnTo>
                  <a:lnTo>
                    <a:pt x="3131" y="8695"/>
                  </a:lnTo>
                  <a:lnTo>
                    <a:pt x="3202" y="8723"/>
                  </a:lnTo>
                  <a:lnTo>
                    <a:pt x="3273" y="8750"/>
                  </a:lnTo>
                  <a:lnTo>
                    <a:pt x="3345" y="8777"/>
                  </a:lnTo>
                  <a:lnTo>
                    <a:pt x="3417" y="8802"/>
                  </a:lnTo>
                  <a:lnTo>
                    <a:pt x="3490" y="8827"/>
                  </a:lnTo>
                  <a:lnTo>
                    <a:pt x="3563" y="8851"/>
                  </a:lnTo>
                  <a:lnTo>
                    <a:pt x="3637" y="8875"/>
                  </a:lnTo>
                  <a:lnTo>
                    <a:pt x="3712" y="8897"/>
                  </a:lnTo>
                  <a:lnTo>
                    <a:pt x="3787" y="8919"/>
                  </a:lnTo>
                  <a:lnTo>
                    <a:pt x="3862" y="8939"/>
                  </a:lnTo>
                  <a:lnTo>
                    <a:pt x="3938" y="8959"/>
                  </a:lnTo>
                  <a:lnTo>
                    <a:pt x="4014" y="8978"/>
                  </a:lnTo>
                  <a:lnTo>
                    <a:pt x="4091" y="8996"/>
                  </a:lnTo>
                  <a:lnTo>
                    <a:pt x="4168" y="9014"/>
                  </a:lnTo>
                  <a:lnTo>
                    <a:pt x="4246" y="9030"/>
                  </a:lnTo>
                  <a:lnTo>
                    <a:pt x="4324" y="9046"/>
                  </a:lnTo>
                  <a:lnTo>
                    <a:pt x="4402" y="9060"/>
                  </a:lnTo>
                  <a:lnTo>
                    <a:pt x="4481" y="9074"/>
                  </a:lnTo>
                  <a:lnTo>
                    <a:pt x="4561" y="9087"/>
                  </a:lnTo>
                  <a:lnTo>
                    <a:pt x="4640" y="9099"/>
                  </a:lnTo>
                  <a:lnTo>
                    <a:pt x="4720" y="9110"/>
                  </a:lnTo>
                  <a:lnTo>
                    <a:pt x="4801" y="9120"/>
                  </a:lnTo>
                  <a:lnTo>
                    <a:pt x="4882" y="9129"/>
                  </a:lnTo>
                  <a:lnTo>
                    <a:pt x="4963" y="9138"/>
                  </a:lnTo>
                  <a:lnTo>
                    <a:pt x="5045" y="9145"/>
                  </a:lnTo>
                  <a:lnTo>
                    <a:pt x="5127" y="9151"/>
                  </a:lnTo>
                  <a:lnTo>
                    <a:pt x="5209" y="9157"/>
                  </a:lnTo>
                  <a:lnTo>
                    <a:pt x="5291" y="9161"/>
                  </a:lnTo>
                  <a:lnTo>
                    <a:pt x="5374" y="9165"/>
                  </a:lnTo>
                  <a:lnTo>
                    <a:pt x="5457" y="9167"/>
                  </a:lnTo>
                  <a:lnTo>
                    <a:pt x="5541" y="9168"/>
                  </a:lnTo>
                  <a:lnTo>
                    <a:pt x="5625" y="9169"/>
                  </a:lnTo>
                  <a:close/>
                </a:path>
              </a:pathLst>
            </a:custGeom>
            <a:noFill/>
            <a:ln w="1239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9941" name="docshape44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7" y="571"/>
              <a:ext cx="11251" cy="9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docshapegroup449"/>
          <p:cNvGrpSpPr>
            <a:grpSpLocks/>
          </p:cNvGrpSpPr>
          <p:nvPr/>
        </p:nvGrpSpPr>
        <p:grpSpPr bwMode="auto">
          <a:xfrm>
            <a:off x="6643702" y="357167"/>
            <a:ext cx="2143139" cy="1071570"/>
            <a:chOff x="63" y="1"/>
            <a:chExt cx="16716" cy="11900"/>
          </a:xfrm>
        </p:grpSpPr>
        <p:sp>
          <p:nvSpPr>
            <p:cNvPr id="11" name="docshape450"/>
            <p:cNvSpPr>
              <a:spLocks noChangeArrowheads="1"/>
            </p:cNvSpPr>
            <p:nvPr/>
          </p:nvSpPr>
          <p:spPr bwMode="auto">
            <a:xfrm>
              <a:off x="63" y="0"/>
              <a:ext cx="16716" cy="11900"/>
            </a:xfrm>
            <a:prstGeom prst="rect">
              <a:avLst/>
            </a:prstGeom>
            <a:solidFill>
              <a:srgbClr val="2C28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2" name="docshape4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" y="553"/>
              <a:ext cx="16716" cy="11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Рисунок 12" descr="C:\Users\Дом\Downloads\20221116_113853.jpg"/>
          <p:cNvPicPr/>
          <p:nvPr/>
        </p:nvPicPr>
        <p:blipFill>
          <a:blip r:embed="rId4" cstate="print"/>
          <a:srcRect l="27959" t="21782" r="36575" b="30266"/>
          <a:stretch>
            <a:fillRect/>
          </a:stretch>
        </p:blipFill>
        <p:spPr bwMode="auto">
          <a:xfrm rot="5400000">
            <a:off x="6643702" y="1785926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ом\Downloads\20221116_113914.jpg"/>
          <p:cNvPicPr/>
          <p:nvPr/>
        </p:nvPicPr>
        <p:blipFill>
          <a:blip r:embed="rId5" cstate="print"/>
          <a:srcRect l="29994" t="20424"/>
          <a:stretch>
            <a:fillRect/>
          </a:stretch>
        </p:blipFill>
        <p:spPr bwMode="auto">
          <a:xfrm rot="5400000">
            <a:off x="785785" y="3571877"/>
            <a:ext cx="257176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ом\Downloads\20221116_1625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4143380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ом\Downloads\IMG-0c37db9f869e790f76e5b6875c0de6d0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785926"/>
            <a:ext cx="3429024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Дом\Downloads\IMG-eaa59ea62c649eac56aa403bf85b3af9-V.jpg"/>
          <p:cNvPicPr/>
          <p:nvPr/>
        </p:nvPicPr>
        <p:blipFill>
          <a:blip r:embed="rId8"/>
          <a:srcRect t="23231" r="2784" b="16403"/>
          <a:stretch>
            <a:fillRect/>
          </a:stretch>
        </p:blipFill>
        <p:spPr bwMode="auto">
          <a:xfrm>
            <a:off x="4000496" y="2643182"/>
            <a:ext cx="228601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85728"/>
            <a:ext cx="8572560" cy="5030240"/>
            <a:chOff x="1115616" y="-204923"/>
            <a:chExt cx="7165477" cy="570929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204923"/>
              <a:ext cx="7165477" cy="8263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16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26" name="docshapegroup461"/>
          <p:cNvGrpSpPr>
            <a:grpSpLocks/>
          </p:cNvGrpSpPr>
          <p:nvPr/>
        </p:nvGrpSpPr>
        <p:grpSpPr bwMode="auto">
          <a:xfrm>
            <a:off x="7072330" y="142852"/>
            <a:ext cx="1643125" cy="1571636"/>
            <a:chOff x="63" y="0"/>
            <a:chExt cx="18945" cy="13601"/>
          </a:xfrm>
        </p:grpSpPr>
        <p:pic>
          <p:nvPicPr>
            <p:cNvPr id="1027" name="docshape4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92" y="1701"/>
              <a:ext cx="16716" cy="11900"/>
            </a:xfrm>
            <a:prstGeom prst="rect">
              <a:avLst/>
            </a:prstGeom>
            <a:noFill/>
          </p:spPr>
        </p:pic>
        <p:sp>
          <p:nvSpPr>
            <p:cNvPr id="1028" name="docshape463"/>
            <p:cNvSpPr>
              <a:spLocks/>
            </p:cNvSpPr>
            <p:nvPr/>
          </p:nvSpPr>
          <p:spPr bwMode="auto">
            <a:xfrm>
              <a:off x="63" y="0"/>
              <a:ext cx="2" cy="3487"/>
            </a:xfrm>
            <a:custGeom>
              <a:avLst/>
              <a:gdLst/>
              <a:ahLst/>
              <a:cxnLst>
                <a:cxn ang="0">
                  <a:pos x="0" y="3486"/>
                </a:cxn>
                <a:cxn ang="0">
                  <a:pos x="0" y="0"/>
                </a:cxn>
              </a:cxnLst>
              <a:rect l="0" t="0" r="r" b="b"/>
              <a:pathLst>
                <a:path h="3487">
                  <a:moveTo>
                    <a:pt x="0" y="3486"/>
                  </a:moveTo>
                  <a:lnTo>
                    <a:pt x="0" y="0"/>
                  </a:lnTo>
                </a:path>
              </a:pathLst>
            </a:custGeom>
            <a:solidFill>
              <a:srgbClr val="FFFE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docshape464"/>
            <p:cNvSpPr>
              <a:spLocks/>
            </p:cNvSpPr>
            <p:nvPr/>
          </p:nvSpPr>
          <p:spPr bwMode="auto">
            <a:xfrm>
              <a:off x="63" y="0"/>
              <a:ext cx="2" cy="567"/>
            </a:xfrm>
            <a:custGeom>
              <a:avLst/>
              <a:gdLst/>
              <a:ahLst/>
              <a:cxnLst>
                <a:cxn ang="0">
                  <a:pos x="0" y="566"/>
                </a:cxn>
                <a:cxn ang="0">
                  <a:pos x="0" y="0"/>
                </a:cxn>
              </a:cxnLst>
              <a:rect l="0" t="0" r="r" b="b"/>
              <a:pathLst>
                <a:path h="567">
                  <a:moveTo>
                    <a:pt x="0" y="566"/>
                  </a:moveTo>
                  <a:lnTo>
                    <a:pt x="0" y="0"/>
                  </a:lnTo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9" name="image15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428760" cy="1143008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14282" y="1000108"/>
            <a:ext cx="85725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редложено вспомнить с ребёнком сюжет сказки “Серая шейка”, которую написал Д. Н. Мамин - Сибиряк. Предложите ребёнку сочинить продолжение сказки, включив фантазию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записать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сочинённое ребёнком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продолжение сказки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“Серая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шейка”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Рисунок 10" descr="C:\Users\Дом\Downloads\20221117_114934.jpg"/>
          <p:cNvPicPr/>
          <p:nvPr/>
        </p:nvPicPr>
        <p:blipFill>
          <a:blip r:embed="rId4" cstate="print"/>
          <a:srcRect l="20968" t="38419" r="33310" b="21614"/>
          <a:stretch>
            <a:fillRect/>
          </a:stretch>
        </p:blipFill>
        <p:spPr bwMode="auto">
          <a:xfrm rot="5400000">
            <a:off x="5429255" y="3143249"/>
            <a:ext cx="357190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Дом\Downloads\20221118_0932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71471" y="3214687"/>
            <a:ext cx="350046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Дом\Downloads\20221117_114636.jpg"/>
          <p:cNvPicPr/>
          <p:nvPr/>
        </p:nvPicPr>
        <p:blipFill>
          <a:blip r:embed="rId6" cstate="print"/>
          <a:srcRect l="30537" t="17532" r="14989" b="28309"/>
          <a:stretch>
            <a:fillRect/>
          </a:stretch>
        </p:blipFill>
        <p:spPr bwMode="auto">
          <a:xfrm rot="5400000">
            <a:off x="3036083" y="3893347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142852"/>
            <a:ext cx="8572560" cy="5173116"/>
            <a:chOff x="1115616" y="-367088"/>
            <a:chExt cx="7165477" cy="587146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367088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17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357422" y="785794"/>
            <a:ext cx="6286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Предложите ребёнку изготовить часы с предложенным циферблатом и стрелками в соответствии с инструкцией.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65" name="docshapegroup466"/>
          <p:cNvGrpSpPr>
            <a:grpSpLocks/>
          </p:cNvGrpSpPr>
          <p:nvPr/>
        </p:nvGrpSpPr>
        <p:grpSpPr bwMode="auto">
          <a:xfrm>
            <a:off x="428596" y="357166"/>
            <a:ext cx="1643074" cy="1143008"/>
            <a:chOff x="63" y="1"/>
            <a:chExt cx="16716" cy="11448"/>
          </a:xfrm>
        </p:grpSpPr>
        <p:pic>
          <p:nvPicPr>
            <p:cNvPr id="11266" name="docshape46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45" y="490"/>
              <a:ext cx="11000" cy="10958"/>
            </a:xfrm>
            <a:prstGeom prst="rect">
              <a:avLst/>
            </a:prstGeom>
            <a:noFill/>
          </p:spPr>
        </p:pic>
        <p:sp>
          <p:nvSpPr>
            <p:cNvPr id="11267" name="docshape468"/>
            <p:cNvSpPr>
              <a:spLocks/>
            </p:cNvSpPr>
            <p:nvPr/>
          </p:nvSpPr>
          <p:spPr bwMode="auto">
            <a:xfrm>
              <a:off x="63" y="0"/>
              <a:ext cx="16716" cy="1135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6"/>
                </a:cxn>
                <a:cxn ang="0">
                  <a:pos x="0" y="1134"/>
                </a:cxn>
                <a:cxn ang="0">
                  <a:pos x="2358" y="1134"/>
                </a:cxn>
                <a:cxn ang="0">
                  <a:pos x="2358" y="566"/>
                </a:cxn>
                <a:cxn ang="0">
                  <a:pos x="16716" y="566"/>
                </a:cxn>
                <a:cxn ang="0">
                  <a:pos x="16716" y="0"/>
                </a:cxn>
              </a:cxnLst>
              <a:rect l="0" t="0" r="r" b="b"/>
              <a:pathLst>
                <a:path w="16716" h="1135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6"/>
                  </a:lnTo>
                  <a:lnTo>
                    <a:pt x="0" y="1134"/>
                  </a:lnTo>
                  <a:lnTo>
                    <a:pt x="2358" y="1134"/>
                  </a:lnTo>
                  <a:lnTo>
                    <a:pt x="2358" y="566"/>
                  </a:lnTo>
                  <a:lnTo>
                    <a:pt x="16716" y="566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68" name="docshape469"/>
            <p:cNvSpPr>
              <a:spLocks/>
            </p:cNvSpPr>
            <p:nvPr/>
          </p:nvSpPr>
          <p:spPr bwMode="auto">
            <a:xfrm>
              <a:off x="474" y="10741"/>
              <a:ext cx="3994" cy="483"/>
            </a:xfrm>
            <a:custGeom>
              <a:avLst/>
              <a:gdLst/>
              <a:ahLst/>
              <a:cxnLst>
                <a:cxn ang="0">
                  <a:pos x="3981" y="165"/>
                </a:cxn>
                <a:cxn ang="0">
                  <a:pos x="3894" y="47"/>
                </a:cxn>
                <a:cxn ang="0">
                  <a:pos x="3752" y="0"/>
                </a:cxn>
                <a:cxn ang="0">
                  <a:pos x="3621" y="39"/>
                </a:cxn>
                <a:cxn ang="0">
                  <a:pos x="3534" y="138"/>
                </a:cxn>
                <a:cxn ang="0">
                  <a:pos x="2706" y="129"/>
                </a:cxn>
                <a:cxn ang="0">
                  <a:pos x="2382" y="121"/>
                </a:cxn>
                <a:cxn ang="0">
                  <a:pos x="2142" y="112"/>
                </a:cxn>
                <a:cxn ang="0">
                  <a:pos x="1984" y="103"/>
                </a:cxn>
                <a:cxn ang="0">
                  <a:pos x="1827" y="93"/>
                </a:cxn>
                <a:cxn ang="0">
                  <a:pos x="1671" y="81"/>
                </a:cxn>
                <a:cxn ang="0">
                  <a:pos x="1517" y="66"/>
                </a:cxn>
                <a:cxn ang="0">
                  <a:pos x="1364" y="48"/>
                </a:cxn>
                <a:cxn ang="0">
                  <a:pos x="1188" y="90"/>
                </a:cxn>
                <a:cxn ang="0">
                  <a:pos x="1020" y="125"/>
                </a:cxn>
                <a:cxn ang="0">
                  <a:pos x="858" y="152"/>
                </a:cxn>
                <a:cxn ang="0">
                  <a:pos x="701" y="174"/>
                </a:cxn>
                <a:cxn ang="0">
                  <a:pos x="547" y="192"/>
                </a:cxn>
                <a:cxn ang="0">
                  <a:pos x="393" y="206"/>
                </a:cxn>
                <a:cxn ang="0">
                  <a:pos x="238" y="217"/>
                </a:cxn>
                <a:cxn ang="0">
                  <a:pos x="0" y="232"/>
                </a:cxn>
                <a:cxn ang="0">
                  <a:pos x="160" y="275"/>
                </a:cxn>
                <a:cxn ang="0">
                  <a:pos x="316" y="285"/>
                </a:cxn>
                <a:cxn ang="0">
                  <a:pos x="470" y="297"/>
                </a:cxn>
                <a:cxn ang="0">
                  <a:pos x="624" y="311"/>
                </a:cxn>
                <a:cxn ang="0">
                  <a:pos x="780" y="330"/>
                </a:cxn>
                <a:cxn ang="0">
                  <a:pos x="939" y="354"/>
                </a:cxn>
                <a:cxn ang="0">
                  <a:pos x="1104" y="384"/>
                </a:cxn>
                <a:cxn ang="0">
                  <a:pos x="1276" y="421"/>
                </a:cxn>
                <a:cxn ang="0">
                  <a:pos x="1441" y="433"/>
                </a:cxn>
                <a:cxn ang="0">
                  <a:pos x="1595" y="416"/>
                </a:cxn>
                <a:cxn ang="0">
                  <a:pos x="1749" y="402"/>
                </a:cxn>
                <a:cxn ang="0">
                  <a:pos x="1906" y="390"/>
                </a:cxn>
                <a:cxn ang="0">
                  <a:pos x="2063" y="380"/>
                </a:cxn>
                <a:cxn ang="0">
                  <a:pos x="2222" y="371"/>
                </a:cxn>
                <a:cxn ang="0">
                  <a:pos x="2543" y="359"/>
                </a:cxn>
                <a:cxn ang="0">
                  <a:pos x="2951" y="350"/>
                </a:cxn>
                <a:cxn ang="0">
                  <a:pos x="3569" y="399"/>
                </a:cxn>
                <a:cxn ang="0">
                  <a:pos x="3682" y="472"/>
                </a:cxn>
                <a:cxn ang="0">
                  <a:pos x="3828" y="470"/>
                </a:cxn>
                <a:cxn ang="0">
                  <a:pos x="3946" y="384"/>
                </a:cxn>
                <a:cxn ang="0">
                  <a:pos x="3993" y="242"/>
                </a:cxn>
              </a:cxnLst>
              <a:rect l="0" t="0" r="r" b="b"/>
              <a:pathLst>
                <a:path w="3994" h="483">
                  <a:moveTo>
                    <a:pt x="3993" y="242"/>
                  </a:moveTo>
                  <a:lnTo>
                    <a:pt x="3981" y="165"/>
                  </a:lnTo>
                  <a:lnTo>
                    <a:pt x="3946" y="99"/>
                  </a:lnTo>
                  <a:lnTo>
                    <a:pt x="3894" y="47"/>
                  </a:lnTo>
                  <a:lnTo>
                    <a:pt x="3828" y="13"/>
                  </a:lnTo>
                  <a:lnTo>
                    <a:pt x="3752" y="0"/>
                  </a:lnTo>
                  <a:lnTo>
                    <a:pt x="3683" y="10"/>
                  </a:lnTo>
                  <a:lnTo>
                    <a:pt x="3621" y="39"/>
                  </a:lnTo>
                  <a:lnTo>
                    <a:pt x="3571" y="82"/>
                  </a:lnTo>
                  <a:lnTo>
                    <a:pt x="3534" y="138"/>
                  </a:lnTo>
                  <a:lnTo>
                    <a:pt x="2952" y="133"/>
                  </a:lnTo>
                  <a:lnTo>
                    <a:pt x="2706" y="129"/>
                  </a:lnTo>
                  <a:lnTo>
                    <a:pt x="2544" y="126"/>
                  </a:lnTo>
                  <a:lnTo>
                    <a:pt x="2382" y="121"/>
                  </a:lnTo>
                  <a:lnTo>
                    <a:pt x="2222" y="115"/>
                  </a:lnTo>
                  <a:lnTo>
                    <a:pt x="2142" y="112"/>
                  </a:lnTo>
                  <a:lnTo>
                    <a:pt x="2063" y="108"/>
                  </a:lnTo>
                  <a:lnTo>
                    <a:pt x="1984" y="103"/>
                  </a:lnTo>
                  <a:lnTo>
                    <a:pt x="1905" y="99"/>
                  </a:lnTo>
                  <a:lnTo>
                    <a:pt x="1827" y="93"/>
                  </a:lnTo>
                  <a:lnTo>
                    <a:pt x="1749" y="87"/>
                  </a:lnTo>
                  <a:lnTo>
                    <a:pt x="1671" y="81"/>
                  </a:lnTo>
                  <a:lnTo>
                    <a:pt x="1594" y="74"/>
                  </a:lnTo>
                  <a:lnTo>
                    <a:pt x="1517" y="66"/>
                  </a:lnTo>
                  <a:lnTo>
                    <a:pt x="1440" y="57"/>
                  </a:lnTo>
                  <a:lnTo>
                    <a:pt x="1364" y="48"/>
                  </a:lnTo>
                  <a:lnTo>
                    <a:pt x="1275" y="70"/>
                  </a:lnTo>
                  <a:lnTo>
                    <a:pt x="1188" y="90"/>
                  </a:lnTo>
                  <a:lnTo>
                    <a:pt x="1103" y="108"/>
                  </a:lnTo>
                  <a:lnTo>
                    <a:pt x="1020" y="125"/>
                  </a:lnTo>
                  <a:lnTo>
                    <a:pt x="938" y="139"/>
                  </a:lnTo>
                  <a:lnTo>
                    <a:pt x="858" y="152"/>
                  </a:lnTo>
                  <a:lnTo>
                    <a:pt x="779" y="164"/>
                  </a:lnTo>
                  <a:lnTo>
                    <a:pt x="701" y="174"/>
                  </a:lnTo>
                  <a:lnTo>
                    <a:pt x="624" y="184"/>
                  </a:lnTo>
                  <a:lnTo>
                    <a:pt x="547" y="192"/>
                  </a:lnTo>
                  <a:lnTo>
                    <a:pt x="470" y="199"/>
                  </a:lnTo>
                  <a:lnTo>
                    <a:pt x="393" y="206"/>
                  </a:lnTo>
                  <a:lnTo>
                    <a:pt x="316" y="212"/>
                  </a:lnTo>
                  <a:lnTo>
                    <a:pt x="238" y="217"/>
                  </a:lnTo>
                  <a:lnTo>
                    <a:pt x="80" y="227"/>
                  </a:lnTo>
                  <a:lnTo>
                    <a:pt x="0" y="232"/>
                  </a:lnTo>
                  <a:lnTo>
                    <a:pt x="0" y="266"/>
                  </a:lnTo>
                  <a:lnTo>
                    <a:pt x="160" y="275"/>
                  </a:lnTo>
                  <a:lnTo>
                    <a:pt x="238" y="280"/>
                  </a:lnTo>
                  <a:lnTo>
                    <a:pt x="316" y="285"/>
                  </a:lnTo>
                  <a:lnTo>
                    <a:pt x="393" y="291"/>
                  </a:lnTo>
                  <a:lnTo>
                    <a:pt x="470" y="297"/>
                  </a:lnTo>
                  <a:lnTo>
                    <a:pt x="547" y="304"/>
                  </a:lnTo>
                  <a:lnTo>
                    <a:pt x="624" y="311"/>
                  </a:lnTo>
                  <a:lnTo>
                    <a:pt x="702" y="320"/>
                  </a:lnTo>
                  <a:lnTo>
                    <a:pt x="780" y="330"/>
                  </a:lnTo>
                  <a:lnTo>
                    <a:pt x="859" y="342"/>
                  </a:lnTo>
                  <a:lnTo>
                    <a:pt x="939" y="354"/>
                  </a:lnTo>
                  <a:lnTo>
                    <a:pt x="1021" y="368"/>
                  </a:lnTo>
                  <a:lnTo>
                    <a:pt x="1104" y="384"/>
                  </a:lnTo>
                  <a:lnTo>
                    <a:pt x="1189" y="402"/>
                  </a:lnTo>
                  <a:lnTo>
                    <a:pt x="1276" y="421"/>
                  </a:lnTo>
                  <a:lnTo>
                    <a:pt x="1365" y="443"/>
                  </a:lnTo>
                  <a:lnTo>
                    <a:pt x="1441" y="433"/>
                  </a:lnTo>
                  <a:lnTo>
                    <a:pt x="1518" y="425"/>
                  </a:lnTo>
                  <a:lnTo>
                    <a:pt x="1595" y="416"/>
                  </a:lnTo>
                  <a:lnTo>
                    <a:pt x="1672" y="409"/>
                  </a:lnTo>
                  <a:lnTo>
                    <a:pt x="1749" y="402"/>
                  </a:lnTo>
                  <a:lnTo>
                    <a:pt x="1827" y="396"/>
                  </a:lnTo>
                  <a:lnTo>
                    <a:pt x="1906" y="390"/>
                  </a:lnTo>
                  <a:lnTo>
                    <a:pt x="1984" y="384"/>
                  </a:lnTo>
                  <a:lnTo>
                    <a:pt x="2063" y="380"/>
                  </a:lnTo>
                  <a:lnTo>
                    <a:pt x="2142" y="375"/>
                  </a:lnTo>
                  <a:lnTo>
                    <a:pt x="2222" y="371"/>
                  </a:lnTo>
                  <a:lnTo>
                    <a:pt x="2382" y="365"/>
                  </a:lnTo>
                  <a:lnTo>
                    <a:pt x="2543" y="359"/>
                  </a:lnTo>
                  <a:lnTo>
                    <a:pt x="2705" y="355"/>
                  </a:lnTo>
                  <a:lnTo>
                    <a:pt x="2951" y="350"/>
                  </a:lnTo>
                  <a:lnTo>
                    <a:pt x="3532" y="342"/>
                  </a:lnTo>
                  <a:lnTo>
                    <a:pt x="3569" y="399"/>
                  </a:lnTo>
                  <a:lnTo>
                    <a:pt x="3620" y="443"/>
                  </a:lnTo>
                  <a:lnTo>
                    <a:pt x="3682" y="472"/>
                  </a:lnTo>
                  <a:lnTo>
                    <a:pt x="3752" y="483"/>
                  </a:lnTo>
                  <a:lnTo>
                    <a:pt x="3828" y="470"/>
                  </a:lnTo>
                  <a:lnTo>
                    <a:pt x="3894" y="436"/>
                  </a:lnTo>
                  <a:lnTo>
                    <a:pt x="3946" y="384"/>
                  </a:lnTo>
                  <a:lnTo>
                    <a:pt x="3981" y="318"/>
                  </a:lnTo>
                  <a:lnTo>
                    <a:pt x="3993" y="2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69" name="docshape470"/>
            <p:cNvSpPr>
              <a:spLocks/>
            </p:cNvSpPr>
            <p:nvPr/>
          </p:nvSpPr>
          <p:spPr bwMode="auto">
            <a:xfrm>
              <a:off x="474" y="10741"/>
              <a:ext cx="3994" cy="483"/>
            </a:xfrm>
            <a:custGeom>
              <a:avLst/>
              <a:gdLst/>
              <a:ahLst/>
              <a:cxnLst>
                <a:cxn ang="0">
                  <a:pos x="3683" y="10"/>
                </a:cxn>
                <a:cxn ang="0">
                  <a:pos x="3571" y="82"/>
                </a:cxn>
                <a:cxn ang="0">
                  <a:pos x="3450" y="138"/>
                </a:cxn>
                <a:cxn ang="0">
                  <a:pos x="3283" y="136"/>
                </a:cxn>
                <a:cxn ang="0">
                  <a:pos x="3117" y="134"/>
                </a:cxn>
                <a:cxn ang="0">
                  <a:pos x="2952" y="133"/>
                </a:cxn>
                <a:cxn ang="0">
                  <a:pos x="2788" y="130"/>
                </a:cxn>
                <a:cxn ang="0">
                  <a:pos x="2625" y="127"/>
                </a:cxn>
                <a:cxn ang="0">
                  <a:pos x="2463" y="124"/>
                </a:cxn>
                <a:cxn ang="0">
                  <a:pos x="2302" y="118"/>
                </a:cxn>
                <a:cxn ang="0">
                  <a:pos x="2142" y="112"/>
                </a:cxn>
                <a:cxn ang="0">
                  <a:pos x="1984" y="103"/>
                </a:cxn>
                <a:cxn ang="0">
                  <a:pos x="1827" y="93"/>
                </a:cxn>
                <a:cxn ang="0">
                  <a:pos x="1671" y="81"/>
                </a:cxn>
                <a:cxn ang="0">
                  <a:pos x="1517" y="66"/>
                </a:cxn>
                <a:cxn ang="0">
                  <a:pos x="1364" y="48"/>
                </a:cxn>
                <a:cxn ang="0">
                  <a:pos x="1188" y="90"/>
                </a:cxn>
                <a:cxn ang="0">
                  <a:pos x="1020" y="125"/>
                </a:cxn>
                <a:cxn ang="0">
                  <a:pos x="858" y="152"/>
                </a:cxn>
                <a:cxn ang="0">
                  <a:pos x="701" y="174"/>
                </a:cxn>
                <a:cxn ang="0">
                  <a:pos x="547" y="192"/>
                </a:cxn>
                <a:cxn ang="0">
                  <a:pos x="393" y="206"/>
                </a:cxn>
                <a:cxn ang="0">
                  <a:pos x="238" y="217"/>
                </a:cxn>
                <a:cxn ang="0">
                  <a:pos x="80" y="227"/>
                </a:cxn>
                <a:cxn ang="0">
                  <a:pos x="0" y="266"/>
                </a:cxn>
                <a:cxn ang="0">
                  <a:pos x="160" y="275"/>
                </a:cxn>
                <a:cxn ang="0">
                  <a:pos x="316" y="285"/>
                </a:cxn>
                <a:cxn ang="0">
                  <a:pos x="470" y="297"/>
                </a:cxn>
                <a:cxn ang="0">
                  <a:pos x="624" y="311"/>
                </a:cxn>
                <a:cxn ang="0">
                  <a:pos x="780" y="330"/>
                </a:cxn>
                <a:cxn ang="0">
                  <a:pos x="939" y="354"/>
                </a:cxn>
                <a:cxn ang="0">
                  <a:pos x="1104" y="384"/>
                </a:cxn>
                <a:cxn ang="0">
                  <a:pos x="1276" y="421"/>
                </a:cxn>
                <a:cxn ang="0">
                  <a:pos x="1441" y="433"/>
                </a:cxn>
                <a:cxn ang="0">
                  <a:pos x="1595" y="416"/>
                </a:cxn>
                <a:cxn ang="0">
                  <a:pos x="1749" y="402"/>
                </a:cxn>
                <a:cxn ang="0">
                  <a:pos x="1906" y="390"/>
                </a:cxn>
                <a:cxn ang="0">
                  <a:pos x="2063" y="380"/>
                </a:cxn>
                <a:cxn ang="0">
                  <a:pos x="2222" y="371"/>
                </a:cxn>
                <a:cxn ang="0">
                  <a:pos x="2382" y="365"/>
                </a:cxn>
                <a:cxn ang="0">
                  <a:pos x="2543" y="359"/>
                </a:cxn>
                <a:cxn ang="0">
                  <a:pos x="2705" y="355"/>
                </a:cxn>
                <a:cxn ang="0">
                  <a:pos x="2869" y="352"/>
                </a:cxn>
                <a:cxn ang="0">
                  <a:pos x="3033" y="349"/>
                </a:cxn>
                <a:cxn ang="0">
                  <a:pos x="3199" y="346"/>
                </a:cxn>
                <a:cxn ang="0">
                  <a:pos x="3365" y="344"/>
                </a:cxn>
                <a:cxn ang="0">
                  <a:pos x="3532" y="342"/>
                </a:cxn>
                <a:cxn ang="0">
                  <a:pos x="3620" y="443"/>
                </a:cxn>
                <a:cxn ang="0">
                  <a:pos x="3752" y="483"/>
                </a:cxn>
                <a:cxn ang="0">
                  <a:pos x="3894" y="436"/>
                </a:cxn>
                <a:cxn ang="0">
                  <a:pos x="3981" y="318"/>
                </a:cxn>
                <a:cxn ang="0">
                  <a:pos x="3981" y="165"/>
                </a:cxn>
                <a:cxn ang="0">
                  <a:pos x="3894" y="47"/>
                </a:cxn>
                <a:cxn ang="0">
                  <a:pos x="3752" y="0"/>
                </a:cxn>
              </a:cxnLst>
              <a:rect l="0" t="0" r="r" b="b"/>
              <a:pathLst>
                <a:path w="3994" h="483">
                  <a:moveTo>
                    <a:pt x="3752" y="0"/>
                  </a:moveTo>
                  <a:lnTo>
                    <a:pt x="3683" y="10"/>
                  </a:lnTo>
                  <a:lnTo>
                    <a:pt x="3621" y="39"/>
                  </a:lnTo>
                  <a:lnTo>
                    <a:pt x="3571" y="82"/>
                  </a:lnTo>
                  <a:lnTo>
                    <a:pt x="3534" y="138"/>
                  </a:lnTo>
                  <a:lnTo>
                    <a:pt x="3450" y="138"/>
                  </a:lnTo>
                  <a:lnTo>
                    <a:pt x="3366" y="137"/>
                  </a:lnTo>
                  <a:lnTo>
                    <a:pt x="3283" y="136"/>
                  </a:lnTo>
                  <a:lnTo>
                    <a:pt x="3200" y="135"/>
                  </a:lnTo>
                  <a:lnTo>
                    <a:pt x="3117" y="134"/>
                  </a:lnTo>
                  <a:lnTo>
                    <a:pt x="3034" y="134"/>
                  </a:lnTo>
                  <a:lnTo>
                    <a:pt x="2952" y="133"/>
                  </a:lnTo>
                  <a:lnTo>
                    <a:pt x="2870" y="132"/>
                  </a:lnTo>
                  <a:lnTo>
                    <a:pt x="2788" y="130"/>
                  </a:lnTo>
                  <a:lnTo>
                    <a:pt x="2706" y="129"/>
                  </a:lnTo>
                  <a:lnTo>
                    <a:pt x="2625" y="127"/>
                  </a:lnTo>
                  <a:lnTo>
                    <a:pt x="2544" y="126"/>
                  </a:lnTo>
                  <a:lnTo>
                    <a:pt x="2463" y="124"/>
                  </a:lnTo>
                  <a:lnTo>
                    <a:pt x="2382" y="121"/>
                  </a:lnTo>
                  <a:lnTo>
                    <a:pt x="2302" y="118"/>
                  </a:lnTo>
                  <a:lnTo>
                    <a:pt x="2222" y="115"/>
                  </a:lnTo>
                  <a:lnTo>
                    <a:pt x="2142" y="112"/>
                  </a:lnTo>
                  <a:lnTo>
                    <a:pt x="2063" y="108"/>
                  </a:lnTo>
                  <a:lnTo>
                    <a:pt x="1984" y="103"/>
                  </a:lnTo>
                  <a:lnTo>
                    <a:pt x="1905" y="99"/>
                  </a:lnTo>
                  <a:lnTo>
                    <a:pt x="1827" y="93"/>
                  </a:lnTo>
                  <a:lnTo>
                    <a:pt x="1749" y="87"/>
                  </a:lnTo>
                  <a:lnTo>
                    <a:pt x="1671" y="81"/>
                  </a:lnTo>
                  <a:lnTo>
                    <a:pt x="1594" y="74"/>
                  </a:lnTo>
                  <a:lnTo>
                    <a:pt x="1517" y="66"/>
                  </a:lnTo>
                  <a:lnTo>
                    <a:pt x="1440" y="57"/>
                  </a:lnTo>
                  <a:lnTo>
                    <a:pt x="1364" y="48"/>
                  </a:lnTo>
                  <a:lnTo>
                    <a:pt x="1275" y="70"/>
                  </a:lnTo>
                  <a:lnTo>
                    <a:pt x="1188" y="90"/>
                  </a:lnTo>
                  <a:lnTo>
                    <a:pt x="1103" y="108"/>
                  </a:lnTo>
                  <a:lnTo>
                    <a:pt x="1020" y="125"/>
                  </a:lnTo>
                  <a:lnTo>
                    <a:pt x="938" y="139"/>
                  </a:lnTo>
                  <a:lnTo>
                    <a:pt x="858" y="152"/>
                  </a:lnTo>
                  <a:lnTo>
                    <a:pt x="779" y="164"/>
                  </a:lnTo>
                  <a:lnTo>
                    <a:pt x="701" y="174"/>
                  </a:lnTo>
                  <a:lnTo>
                    <a:pt x="624" y="184"/>
                  </a:lnTo>
                  <a:lnTo>
                    <a:pt x="547" y="192"/>
                  </a:lnTo>
                  <a:lnTo>
                    <a:pt x="470" y="199"/>
                  </a:lnTo>
                  <a:lnTo>
                    <a:pt x="393" y="206"/>
                  </a:lnTo>
                  <a:lnTo>
                    <a:pt x="316" y="212"/>
                  </a:lnTo>
                  <a:lnTo>
                    <a:pt x="238" y="217"/>
                  </a:lnTo>
                  <a:lnTo>
                    <a:pt x="160" y="222"/>
                  </a:lnTo>
                  <a:lnTo>
                    <a:pt x="80" y="227"/>
                  </a:lnTo>
                  <a:lnTo>
                    <a:pt x="0" y="232"/>
                  </a:lnTo>
                  <a:lnTo>
                    <a:pt x="0" y="266"/>
                  </a:lnTo>
                  <a:lnTo>
                    <a:pt x="80" y="271"/>
                  </a:lnTo>
                  <a:lnTo>
                    <a:pt x="160" y="275"/>
                  </a:lnTo>
                  <a:lnTo>
                    <a:pt x="238" y="280"/>
                  </a:lnTo>
                  <a:lnTo>
                    <a:pt x="316" y="285"/>
                  </a:lnTo>
                  <a:lnTo>
                    <a:pt x="393" y="291"/>
                  </a:lnTo>
                  <a:lnTo>
                    <a:pt x="470" y="297"/>
                  </a:lnTo>
                  <a:lnTo>
                    <a:pt x="547" y="304"/>
                  </a:lnTo>
                  <a:lnTo>
                    <a:pt x="624" y="311"/>
                  </a:lnTo>
                  <a:lnTo>
                    <a:pt x="702" y="320"/>
                  </a:lnTo>
                  <a:lnTo>
                    <a:pt x="780" y="330"/>
                  </a:lnTo>
                  <a:lnTo>
                    <a:pt x="859" y="342"/>
                  </a:lnTo>
                  <a:lnTo>
                    <a:pt x="939" y="354"/>
                  </a:lnTo>
                  <a:lnTo>
                    <a:pt x="1021" y="368"/>
                  </a:lnTo>
                  <a:lnTo>
                    <a:pt x="1104" y="384"/>
                  </a:lnTo>
                  <a:lnTo>
                    <a:pt x="1189" y="402"/>
                  </a:lnTo>
                  <a:lnTo>
                    <a:pt x="1276" y="421"/>
                  </a:lnTo>
                  <a:lnTo>
                    <a:pt x="1365" y="443"/>
                  </a:lnTo>
                  <a:lnTo>
                    <a:pt x="1441" y="433"/>
                  </a:lnTo>
                  <a:lnTo>
                    <a:pt x="1518" y="425"/>
                  </a:lnTo>
                  <a:lnTo>
                    <a:pt x="1595" y="416"/>
                  </a:lnTo>
                  <a:lnTo>
                    <a:pt x="1672" y="409"/>
                  </a:lnTo>
                  <a:lnTo>
                    <a:pt x="1749" y="402"/>
                  </a:lnTo>
                  <a:lnTo>
                    <a:pt x="1827" y="396"/>
                  </a:lnTo>
                  <a:lnTo>
                    <a:pt x="1906" y="390"/>
                  </a:lnTo>
                  <a:lnTo>
                    <a:pt x="1984" y="384"/>
                  </a:lnTo>
                  <a:lnTo>
                    <a:pt x="2063" y="380"/>
                  </a:lnTo>
                  <a:lnTo>
                    <a:pt x="2142" y="375"/>
                  </a:lnTo>
                  <a:lnTo>
                    <a:pt x="2222" y="371"/>
                  </a:lnTo>
                  <a:lnTo>
                    <a:pt x="2302" y="368"/>
                  </a:lnTo>
                  <a:lnTo>
                    <a:pt x="2382" y="365"/>
                  </a:lnTo>
                  <a:lnTo>
                    <a:pt x="2462" y="362"/>
                  </a:lnTo>
                  <a:lnTo>
                    <a:pt x="2543" y="359"/>
                  </a:lnTo>
                  <a:lnTo>
                    <a:pt x="2624" y="357"/>
                  </a:lnTo>
                  <a:lnTo>
                    <a:pt x="2705" y="355"/>
                  </a:lnTo>
                  <a:lnTo>
                    <a:pt x="2787" y="353"/>
                  </a:lnTo>
                  <a:lnTo>
                    <a:pt x="2869" y="352"/>
                  </a:lnTo>
                  <a:lnTo>
                    <a:pt x="2951" y="350"/>
                  </a:lnTo>
                  <a:lnTo>
                    <a:pt x="3033" y="349"/>
                  </a:lnTo>
                  <a:lnTo>
                    <a:pt x="3116" y="348"/>
                  </a:lnTo>
                  <a:lnTo>
                    <a:pt x="3199" y="346"/>
                  </a:lnTo>
                  <a:lnTo>
                    <a:pt x="3282" y="345"/>
                  </a:lnTo>
                  <a:lnTo>
                    <a:pt x="3365" y="344"/>
                  </a:lnTo>
                  <a:lnTo>
                    <a:pt x="3449" y="343"/>
                  </a:lnTo>
                  <a:lnTo>
                    <a:pt x="3532" y="342"/>
                  </a:lnTo>
                  <a:lnTo>
                    <a:pt x="3569" y="399"/>
                  </a:lnTo>
                  <a:lnTo>
                    <a:pt x="3620" y="443"/>
                  </a:lnTo>
                  <a:lnTo>
                    <a:pt x="3682" y="472"/>
                  </a:lnTo>
                  <a:lnTo>
                    <a:pt x="3752" y="483"/>
                  </a:lnTo>
                  <a:lnTo>
                    <a:pt x="3828" y="470"/>
                  </a:lnTo>
                  <a:lnTo>
                    <a:pt x="3894" y="436"/>
                  </a:lnTo>
                  <a:lnTo>
                    <a:pt x="3946" y="384"/>
                  </a:lnTo>
                  <a:lnTo>
                    <a:pt x="3981" y="318"/>
                  </a:lnTo>
                  <a:lnTo>
                    <a:pt x="3993" y="242"/>
                  </a:lnTo>
                  <a:lnTo>
                    <a:pt x="3981" y="165"/>
                  </a:lnTo>
                  <a:lnTo>
                    <a:pt x="3946" y="99"/>
                  </a:lnTo>
                  <a:lnTo>
                    <a:pt x="3894" y="47"/>
                  </a:lnTo>
                  <a:lnTo>
                    <a:pt x="3828" y="13"/>
                  </a:lnTo>
                  <a:lnTo>
                    <a:pt x="3752" y="0"/>
                  </a:lnTo>
                  <a:close/>
                </a:path>
              </a:pathLst>
            </a:custGeom>
            <a:noFill/>
            <a:ln w="62001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0" name="docshape471"/>
            <p:cNvSpPr>
              <a:spLocks/>
            </p:cNvSpPr>
            <p:nvPr/>
          </p:nvSpPr>
          <p:spPr bwMode="auto">
            <a:xfrm>
              <a:off x="474" y="10741"/>
              <a:ext cx="3994" cy="483"/>
            </a:xfrm>
            <a:custGeom>
              <a:avLst/>
              <a:gdLst/>
              <a:ahLst/>
              <a:cxnLst>
                <a:cxn ang="0">
                  <a:pos x="3683" y="10"/>
                </a:cxn>
                <a:cxn ang="0">
                  <a:pos x="3571" y="82"/>
                </a:cxn>
                <a:cxn ang="0">
                  <a:pos x="3450" y="138"/>
                </a:cxn>
                <a:cxn ang="0">
                  <a:pos x="3283" y="136"/>
                </a:cxn>
                <a:cxn ang="0">
                  <a:pos x="3117" y="134"/>
                </a:cxn>
                <a:cxn ang="0">
                  <a:pos x="2952" y="133"/>
                </a:cxn>
                <a:cxn ang="0">
                  <a:pos x="2788" y="130"/>
                </a:cxn>
                <a:cxn ang="0">
                  <a:pos x="2625" y="127"/>
                </a:cxn>
                <a:cxn ang="0">
                  <a:pos x="2463" y="124"/>
                </a:cxn>
                <a:cxn ang="0">
                  <a:pos x="2302" y="118"/>
                </a:cxn>
                <a:cxn ang="0">
                  <a:pos x="2142" y="112"/>
                </a:cxn>
                <a:cxn ang="0">
                  <a:pos x="1984" y="103"/>
                </a:cxn>
                <a:cxn ang="0">
                  <a:pos x="1827" y="93"/>
                </a:cxn>
                <a:cxn ang="0">
                  <a:pos x="1671" y="81"/>
                </a:cxn>
                <a:cxn ang="0">
                  <a:pos x="1517" y="66"/>
                </a:cxn>
                <a:cxn ang="0">
                  <a:pos x="1364" y="48"/>
                </a:cxn>
                <a:cxn ang="0">
                  <a:pos x="1188" y="90"/>
                </a:cxn>
                <a:cxn ang="0">
                  <a:pos x="1020" y="125"/>
                </a:cxn>
                <a:cxn ang="0">
                  <a:pos x="858" y="152"/>
                </a:cxn>
                <a:cxn ang="0">
                  <a:pos x="701" y="174"/>
                </a:cxn>
                <a:cxn ang="0">
                  <a:pos x="547" y="192"/>
                </a:cxn>
                <a:cxn ang="0">
                  <a:pos x="393" y="206"/>
                </a:cxn>
                <a:cxn ang="0">
                  <a:pos x="238" y="217"/>
                </a:cxn>
                <a:cxn ang="0">
                  <a:pos x="80" y="227"/>
                </a:cxn>
                <a:cxn ang="0">
                  <a:pos x="0" y="266"/>
                </a:cxn>
                <a:cxn ang="0">
                  <a:pos x="160" y="275"/>
                </a:cxn>
                <a:cxn ang="0">
                  <a:pos x="316" y="285"/>
                </a:cxn>
                <a:cxn ang="0">
                  <a:pos x="470" y="297"/>
                </a:cxn>
                <a:cxn ang="0">
                  <a:pos x="624" y="312"/>
                </a:cxn>
                <a:cxn ang="0">
                  <a:pos x="780" y="330"/>
                </a:cxn>
                <a:cxn ang="0">
                  <a:pos x="939" y="354"/>
                </a:cxn>
                <a:cxn ang="0">
                  <a:pos x="1104" y="384"/>
                </a:cxn>
                <a:cxn ang="0">
                  <a:pos x="1276" y="421"/>
                </a:cxn>
                <a:cxn ang="0">
                  <a:pos x="1441" y="434"/>
                </a:cxn>
                <a:cxn ang="0">
                  <a:pos x="1595" y="416"/>
                </a:cxn>
                <a:cxn ang="0">
                  <a:pos x="1749" y="402"/>
                </a:cxn>
                <a:cxn ang="0">
                  <a:pos x="1906" y="390"/>
                </a:cxn>
                <a:cxn ang="0">
                  <a:pos x="2063" y="380"/>
                </a:cxn>
                <a:cxn ang="0">
                  <a:pos x="2222" y="371"/>
                </a:cxn>
                <a:cxn ang="0">
                  <a:pos x="2382" y="365"/>
                </a:cxn>
                <a:cxn ang="0">
                  <a:pos x="2543" y="359"/>
                </a:cxn>
                <a:cxn ang="0">
                  <a:pos x="2705" y="355"/>
                </a:cxn>
                <a:cxn ang="0">
                  <a:pos x="2869" y="352"/>
                </a:cxn>
                <a:cxn ang="0">
                  <a:pos x="3033" y="349"/>
                </a:cxn>
                <a:cxn ang="0">
                  <a:pos x="3199" y="346"/>
                </a:cxn>
                <a:cxn ang="0">
                  <a:pos x="3365" y="344"/>
                </a:cxn>
                <a:cxn ang="0">
                  <a:pos x="3532" y="342"/>
                </a:cxn>
                <a:cxn ang="0">
                  <a:pos x="3620" y="443"/>
                </a:cxn>
                <a:cxn ang="0">
                  <a:pos x="3752" y="483"/>
                </a:cxn>
                <a:cxn ang="0">
                  <a:pos x="3894" y="436"/>
                </a:cxn>
                <a:cxn ang="0">
                  <a:pos x="3981" y="318"/>
                </a:cxn>
                <a:cxn ang="0">
                  <a:pos x="3981" y="165"/>
                </a:cxn>
                <a:cxn ang="0">
                  <a:pos x="3894" y="47"/>
                </a:cxn>
                <a:cxn ang="0">
                  <a:pos x="3752" y="0"/>
                </a:cxn>
              </a:cxnLst>
              <a:rect l="0" t="0" r="r" b="b"/>
              <a:pathLst>
                <a:path w="3994" h="483">
                  <a:moveTo>
                    <a:pt x="3752" y="0"/>
                  </a:moveTo>
                  <a:lnTo>
                    <a:pt x="3683" y="10"/>
                  </a:lnTo>
                  <a:lnTo>
                    <a:pt x="3621" y="39"/>
                  </a:lnTo>
                  <a:lnTo>
                    <a:pt x="3571" y="82"/>
                  </a:lnTo>
                  <a:lnTo>
                    <a:pt x="3534" y="138"/>
                  </a:lnTo>
                  <a:lnTo>
                    <a:pt x="3450" y="138"/>
                  </a:lnTo>
                  <a:lnTo>
                    <a:pt x="3366" y="137"/>
                  </a:lnTo>
                  <a:lnTo>
                    <a:pt x="3283" y="136"/>
                  </a:lnTo>
                  <a:lnTo>
                    <a:pt x="3200" y="135"/>
                  </a:lnTo>
                  <a:lnTo>
                    <a:pt x="3117" y="134"/>
                  </a:lnTo>
                  <a:lnTo>
                    <a:pt x="3034" y="134"/>
                  </a:lnTo>
                  <a:lnTo>
                    <a:pt x="2952" y="133"/>
                  </a:lnTo>
                  <a:lnTo>
                    <a:pt x="2870" y="132"/>
                  </a:lnTo>
                  <a:lnTo>
                    <a:pt x="2788" y="130"/>
                  </a:lnTo>
                  <a:lnTo>
                    <a:pt x="2706" y="129"/>
                  </a:lnTo>
                  <a:lnTo>
                    <a:pt x="2625" y="127"/>
                  </a:lnTo>
                  <a:lnTo>
                    <a:pt x="2544" y="126"/>
                  </a:lnTo>
                  <a:lnTo>
                    <a:pt x="2463" y="124"/>
                  </a:lnTo>
                  <a:lnTo>
                    <a:pt x="2382" y="121"/>
                  </a:lnTo>
                  <a:lnTo>
                    <a:pt x="2302" y="118"/>
                  </a:lnTo>
                  <a:lnTo>
                    <a:pt x="2222" y="115"/>
                  </a:lnTo>
                  <a:lnTo>
                    <a:pt x="2142" y="112"/>
                  </a:lnTo>
                  <a:lnTo>
                    <a:pt x="2063" y="108"/>
                  </a:lnTo>
                  <a:lnTo>
                    <a:pt x="1984" y="103"/>
                  </a:lnTo>
                  <a:lnTo>
                    <a:pt x="1905" y="99"/>
                  </a:lnTo>
                  <a:lnTo>
                    <a:pt x="1827" y="93"/>
                  </a:lnTo>
                  <a:lnTo>
                    <a:pt x="1749" y="87"/>
                  </a:lnTo>
                  <a:lnTo>
                    <a:pt x="1671" y="81"/>
                  </a:lnTo>
                  <a:lnTo>
                    <a:pt x="1594" y="74"/>
                  </a:lnTo>
                  <a:lnTo>
                    <a:pt x="1517" y="66"/>
                  </a:lnTo>
                  <a:lnTo>
                    <a:pt x="1440" y="57"/>
                  </a:lnTo>
                  <a:lnTo>
                    <a:pt x="1364" y="48"/>
                  </a:lnTo>
                  <a:lnTo>
                    <a:pt x="1275" y="70"/>
                  </a:lnTo>
                  <a:lnTo>
                    <a:pt x="1188" y="90"/>
                  </a:lnTo>
                  <a:lnTo>
                    <a:pt x="1103" y="108"/>
                  </a:lnTo>
                  <a:lnTo>
                    <a:pt x="1020" y="125"/>
                  </a:lnTo>
                  <a:lnTo>
                    <a:pt x="938" y="139"/>
                  </a:lnTo>
                  <a:lnTo>
                    <a:pt x="858" y="152"/>
                  </a:lnTo>
                  <a:lnTo>
                    <a:pt x="779" y="164"/>
                  </a:lnTo>
                  <a:lnTo>
                    <a:pt x="701" y="174"/>
                  </a:lnTo>
                  <a:lnTo>
                    <a:pt x="624" y="184"/>
                  </a:lnTo>
                  <a:lnTo>
                    <a:pt x="547" y="192"/>
                  </a:lnTo>
                  <a:lnTo>
                    <a:pt x="470" y="199"/>
                  </a:lnTo>
                  <a:lnTo>
                    <a:pt x="393" y="206"/>
                  </a:lnTo>
                  <a:lnTo>
                    <a:pt x="316" y="212"/>
                  </a:lnTo>
                  <a:lnTo>
                    <a:pt x="238" y="217"/>
                  </a:lnTo>
                  <a:lnTo>
                    <a:pt x="160" y="222"/>
                  </a:lnTo>
                  <a:lnTo>
                    <a:pt x="80" y="227"/>
                  </a:lnTo>
                  <a:lnTo>
                    <a:pt x="0" y="232"/>
                  </a:lnTo>
                  <a:lnTo>
                    <a:pt x="0" y="266"/>
                  </a:lnTo>
                  <a:lnTo>
                    <a:pt x="80" y="271"/>
                  </a:lnTo>
                  <a:lnTo>
                    <a:pt x="160" y="275"/>
                  </a:lnTo>
                  <a:lnTo>
                    <a:pt x="238" y="280"/>
                  </a:lnTo>
                  <a:lnTo>
                    <a:pt x="316" y="285"/>
                  </a:lnTo>
                  <a:lnTo>
                    <a:pt x="393" y="291"/>
                  </a:lnTo>
                  <a:lnTo>
                    <a:pt x="470" y="297"/>
                  </a:lnTo>
                  <a:lnTo>
                    <a:pt x="547" y="304"/>
                  </a:lnTo>
                  <a:lnTo>
                    <a:pt x="624" y="312"/>
                  </a:lnTo>
                  <a:lnTo>
                    <a:pt x="702" y="320"/>
                  </a:lnTo>
                  <a:lnTo>
                    <a:pt x="780" y="330"/>
                  </a:lnTo>
                  <a:lnTo>
                    <a:pt x="859" y="342"/>
                  </a:lnTo>
                  <a:lnTo>
                    <a:pt x="939" y="354"/>
                  </a:lnTo>
                  <a:lnTo>
                    <a:pt x="1021" y="368"/>
                  </a:lnTo>
                  <a:lnTo>
                    <a:pt x="1104" y="384"/>
                  </a:lnTo>
                  <a:lnTo>
                    <a:pt x="1189" y="402"/>
                  </a:lnTo>
                  <a:lnTo>
                    <a:pt x="1276" y="421"/>
                  </a:lnTo>
                  <a:lnTo>
                    <a:pt x="1365" y="443"/>
                  </a:lnTo>
                  <a:lnTo>
                    <a:pt x="1441" y="434"/>
                  </a:lnTo>
                  <a:lnTo>
                    <a:pt x="1518" y="425"/>
                  </a:lnTo>
                  <a:lnTo>
                    <a:pt x="1595" y="416"/>
                  </a:lnTo>
                  <a:lnTo>
                    <a:pt x="1672" y="409"/>
                  </a:lnTo>
                  <a:lnTo>
                    <a:pt x="1749" y="402"/>
                  </a:lnTo>
                  <a:lnTo>
                    <a:pt x="1827" y="396"/>
                  </a:lnTo>
                  <a:lnTo>
                    <a:pt x="1906" y="390"/>
                  </a:lnTo>
                  <a:lnTo>
                    <a:pt x="1984" y="385"/>
                  </a:lnTo>
                  <a:lnTo>
                    <a:pt x="2063" y="380"/>
                  </a:lnTo>
                  <a:lnTo>
                    <a:pt x="2142" y="375"/>
                  </a:lnTo>
                  <a:lnTo>
                    <a:pt x="2222" y="371"/>
                  </a:lnTo>
                  <a:lnTo>
                    <a:pt x="2302" y="368"/>
                  </a:lnTo>
                  <a:lnTo>
                    <a:pt x="2382" y="365"/>
                  </a:lnTo>
                  <a:lnTo>
                    <a:pt x="2462" y="362"/>
                  </a:lnTo>
                  <a:lnTo>
                    <a:pt x="2543" y="359"/>
                  </a:lnTo>
                  <a:lnTo>
                    <a:pt x="2624" y="357"/>
                  </a:lnTo>
                  <a:lnTo>
                    <a:pt x="2705" y="355"/>
                  </a:lnTo>
                  <a:lnTo>
                    <a:pt x="2787" y="353"/>
                  </a:lnTo>
                  <a:lnTo>
                    <a:pt x="2869" y="352"/>
                  </a:lnTo>
                  <a:lnTo>
                    <a:pt x="2951" y="350"/>
                  </a:lnTo>
                  <a:lnTo>
                    <a:pt x="3033" y="349"/>
                  </a:lnTo>
                  <a:lnTo>
                    <a:pt x="3116" y="348"/>
                  </a:lnTo>
                  <a:lnTo>
                    <a:pt x="3199" y="346"/>
                  </a:lnTo>
                  <a:lnTo>
                    <a:pt x="3282" y="345"/>
                  </a:lnTo>
                  <a:lnTo>
                    <a:pt x="3365" y="344"/>
                  </a:lnTo>
                  <a:lnTo>
                    <a:pt x="3449" y="343"/>
                  </a:lnTo>
                  <a:lnTo>
                    <a:pt x="3532" y="342"/>
                  </a:lnTo>
                  <a:lnTo>
                    <a:pt x="3569" y="399"/>
                  </a:lnTo>
                  <a:lnTo>
                    <a:pt x="3620" y="443"/>
                  </a:lnTo>
                  <a:lnTo>
                    <a:pt x="3682" y="472"/>
                  </a:lnTo>
                  <a:lnTo>
                    <a:pt x="3752" y="483"/>
                  </a:lnTo>
                  <a:lnTo>
                    <a:pt x="3828" y="470"/>
                  </a:lnTo>
                  <a:lnTo>
                    <a:pt x="3894" y="436"/>
                  </a:lnTo>
                  <a:lnTo>
                    <a:pt x="3946" y="384"/>
                  </a:lnTo>
                  <a:lnTo>
                    <a:pt x="3981" y="318"/>
                  </a:lnTo>
                  <a:lnTo>
                    <a:pt x="3993" y="242"/>
                  </a:lnTo>
                  <a:lnTo>
                    <a:pt x="3981" y="165"/>
                  </a:lnTo>
                  <a:lnTo>
                    <a:pt x="3946" y="99"/>
                  </a:lnTo>
                  <a:lnTo>
                    <a:pt x="3894" y="47"/>
                  </a:lnTo>
                  <a:lnTo>
                    <a:pt x="3828" y="13"/>
                  </a:lnTo>
                  <a:lnTo>
                    <a:pt x="3752" y="0"/>
                  </a:lnTo>
                  <a:close/>
                </a:path>
              </a:pathLst>
            </a:custGeom>
            <a:noFill/>
            <a:ln w="12395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1" name="docshape472"/>
            <p:cNvSpPr>
              <a:spLocks/>
            </p:cNvSpPr>
            <p:nvPr/>
          </p:nvSpPr>
          <p:spPr bwMode="auto">
            <a:xfrm>
              <a:off x="4201" y="10954"/>
              <a:ext cx="49" cy="49"/>
            </a:xfrm>
            <a:custGeom>
              <a:avLst/>
              <a:gdLst/>
              <a:ahLst/>
              <a:cxnLst>
                <a:cxn ang="0">
                  <a:pos x="49" y="38"/>
                </a:cxn>
                <a:cxn ang="0">
                  <a:pos x="49" y="24"/>
                </a:cxn>
                <a:cxn ang="0">
                  <a:pos x="49" y="11"/>
                </a:cxn>
                <a:cxn ang="0">
                  <a:pos x="38" y="0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0" y="38"/>
                </a:cxn>
                <a:cxn ang="0">
                  <a:pos x="11" y="49"/>
                </a:cxn>
                <a:cxn ang="0">
                  <a:pos x="38" y="49"/>
                </a:cxn>
                <a:cxn ang="0">
                  <a:pos x="49" y="38"/>
                </a:cxn>
              </a:cxnLst>
              <a:rect l="0" t="0" r="r" b="b"/>
              <a:pathLst>
                <a:path w="49" h="49">
                  <a:moveTo>
                    <a:pt x="49" y="38"/>
                  </a:moveTo>
                  <a:lnTo>
                    <a:pt x="49" y="24"/>
                  </a:lnTo>
                  <a:lnTo>
                    <a:pt x="49" y="11"/>
                  </a:lnTo>
                  <a:lnTo>
                    <a:pt x="38" y="0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38"/>
                  </a:lnTo>
                  <a:lnTo>
                    <a:pt x="11" y="49"/>
                  </a:lnTo>
                  <a:lnTo>
                    <a:pt x="38" y="49"/>
                  </a:lnTo>
                  <a:lnTo>
                    <a:pt x="4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2" name="docshape473"/>
            <p:cNvSpPr>
              <a:spLocks/>
            </p:cNvSpPr>
            <p:nvPr/>
          </p:nvSpPr>
          <p:spPr bwMode="auto">
            <a:xfrm>
              <a:off x="4201" y="10954"/>
              <a:ext cx="49" cy="49"/>
            </a:xfrm>
            <a:custGeom>
              <a:avLst/>
              <a:gdLst/>
              <a:ahLst/>
              <a:cxnLst>
                <a:cxn ang="0">
                  <a:pos x="49" y="24"/>
                </a:cxn>
                <a:cxn ang="0">
                  <a:pos x="49" y="38"/>
                </a:cxn>
                <a:cxn ang="0">
                  <a:pos x="38" y="49"/>
                </a:cxn>
                <a:cxn ang="0">
                  <a:pos x="25" y="49"/>
                </a:cxn>
                <a:cxn ang="0">
                  <a:pos x="11" y="49"/>
                </a:cxn>
                <a:cxn ang="0">
                  <a:pos x="0" y="38"/>
                </a:cxn>
                <a:cxn ang="0">
                  <a:pos x="0" y="24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25" y="0"/>
                </a:cxn>
                <a:cxn ang="0">
                  <a:pos x="38" y="0"/>
                </a:cxn>
                <a:cxn ang="0">
                  <a:pos x="49" y="11"/>
                </a:cxn>
                <a:cxn ang="0">
                  <a:pos x="49" y="24"/>
                </a:cxn>
              </a:cxnLst>
              <a:rect l="0" t="0" r="r" b="b"/>
              <a:pathLst>
                <a:path w="49" h="49">
                  <a:moveTo>
                    <a:pt x="49" y="24"/>
                  </a:moveTo>
                  <a:lnTo>
                    <a:pt x="49" y="38"/>
                  </a:lnTo>
                  <a:lnTo>
                    <a:pt x="38" y="49"/>
                  </a:lnTo>
                  <a:lnTo>
                    <a:pt x="25" y="49"/>
                  </a:lnTo>
                  <a:lnTo>
                    <a:pt x="11" y="49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0" y="11"/>
                  </a:lnTo>
                  <a:lnTo>
                    <a:pt x="11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49" y="11"/>
                  </a:lnTo>
                  <a:lnTo>
                    <a:pt x="49" y="24"/>
                  </a:lnTo>
                  <a:close/>
                </a:path>
              </a:pathLst>
            </a:custGeom>
            <a:noFill/>
            <a:ln w="1239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3" name="docshape474"/>
            <p:cNvSpPr>
              <a:spLocks/>
            </p:cNvSpPr>
            <p:nvPr/>
          </p:nvSpPr>
          <p:spPr bwMode="auto">
            <a:xfrm>
              <a:off x="11299" y="10741"/>
              <a:ext cx="483" cy="483"/>
            </a:xfrm>
            <a:custGeom>
              <a:avLst/>
              <a:gdLst/>
              <a:ahLst/>
              <a:cxnLst>
                <a:cxn ang="0">
                  <a:pos x="482" y="242"/>
                </a:cxn>
                <a:cxn ang="0">
                  <a:pos x="470" y="165"/>
                </a:cxn>
                <a:cxn ang="0">
                  <a:pos x="436" y="99"/>
                </a:cxn>
                <a:cxn ang="0">
                  <a:pos x="383" y="47"/>
                </a:cxn>
                <a:cxn ang="0">
                  <a:pos x="317" y="13"/>
                </a:cxn>
                <a:cxn ang="0">
                  <a:pos x="241" y="0"/>
                </a:cxn>
                <a:cxn ang="0">
                  <a:pos x="165" y="13"/>
                </a:cxn>
                <a:cxn ang="0">
                  <a:pos x="99" y="47"/>
                </a:cxn>
                <a:cxn ang="0">
                  <a:pos x="46" y="99"/>
                </a:cxn>
                <a:cxn ang="0">
                  <a:pos x="12" y="165"/>
                </a:cxn>
                <a:cxn ang="0">
                  <a:pos x="0" y="242"/>
                </a:cxn>
                <a:cxn ang="0">
                  <a:pos x="12" y="318"/>
                </a:cxn>
                <a:cxn ang="0">
                  <a:pos x="46" y="384"/>
                </a:cxn>
                <a:cxn ang="0">
                  <a:pos x="99" y="436"/>
                </a:cxn>
                <a:cxn ang="0">
                  <a:pos x="165" y="470"/>
                </a:cxn>
                <a:cxn ang="0">
                  <a:pos x="241" y="483"/>
                </a:cxn>
                <a:cxn ang="0">
                  <a:pos x="317" y="470"/>
                </a:cxn>
                <a:cxn ang="0">
                  <a:pos x="383" y="436"/>
                </a:cxn>
                <a:cxn ang="0">
                  <a:pos x="436" y="384"/>
                </a:cxn>
                <a:cxn ang="0">
                  <a:pos x="470" y="318"/>
                </a:cxn>
                <a:cxn ang="0">
                  <a:pos x="482" y="242"/>
                </a:cxn>
              </a:cxnLst>
              <a:rect l="0" t="0" r="r" b="b"/>
              <a:pathLst>
                <a:path w="483" h="483">
                  <a:moveTo>
                    <a:pt x="482" y="242"/>
                  </a:moveTo>
                  <a:lnTo>
                    <a:pt x="470" y="165"/>
                  </a:lnTo>
                  <a:lnTo>
                    <a:pt x="436" y="99"/>
                  </a:lnTo>
                  <a:lnTo>
                    <a:pt x="383" y="47"/>
                  </a:lnTo>
                  <a:lnTo>
                    <a:pt x="317" y="13"/>
                  </a:lnTo>
                  <a:lnTo>
                    <a:pt x="241" y="0"/>
                  </a:lnTo>
                  <a:lnTo>
                    <a:pt x="165" y="13"/>
                  </a:lnTo>
                  <a:lnTo>
                    <a:pt x="99" y="47"/>
                  </a:lnTo>
                  <a:lnTo>
                    <a:pt x="46" y="99"/>
                  </a:lnTo>
                  <a:lnTo>
                    <a:pt x="12" y="165"/>
                  </a:lnTo>
                  <a:lnTo>
                    <a:pt x="0" y="242"/>
                  </a:lnTo>
                  <a:lnTo>
                    <a:pt x="12" y="318"/>
                  </a:lnTo>
                  <a:lnTo>
                    <a:pt x="46" y="384"/>
                  </a:lnTo>
                  <a:lnTo>
                    <a:pt x="99" y="436"/>
                  </a:lnTo>
                  <a:lnTo>
                    <a:pt x="165" y="470"/>
                  </a:lnTo>
                  <a:lnTo>
                    <a:pt x="241" y="483"/>
                  </a:lnTo>
                  <a:lnTo>
                    <a:pt x="317" y="470"/>
                  </a:lnTo>
                  <a:lnTo>
                    <a:pt x="383" y="436"/>
                  </a:lnTo>
                  <a:lnTo>
                    <a:pt x="436" y="384"/>
                  </a:lnTo>
                  <a:lnTo>
                    <a:pt x="470" y="318"/>
                  </a:lnTo>
                  <a:lnTo>
                    <a:pt x="482" y="24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4" name="docshape475"/>
            <p:cNvSpPr>
              <a:spLocks/>
            </p:cNvSpPr>
            <p:nvPr/>
          </p:nvSpPr>
          <p:spPr bwMode="auto">
            <a:xfrm>
              <a:off x="11299" y="10741"/>
              <a:ext cx="483" cy="483"/>
            </a:xfrm>
            <a:custGeom>
              <a:avLst/>
              <a:gdLst/>
              <a:ahLst/>
              <a:cxnLst>
                <a:cxn ang="0">
                  <a:pos x="241" y="0"/>
                </a:cxn>
                <a:cxn ang="0">
                  <a:pos x="317" y="13"/>
                </a:cxn>
                <a:cxn ang="0">
                  <a:pos x="383" y="47"/>
                </a:cxn>
                <a:cxn ang="0">
                  <a:pos x="436" y="99"/>
                </a:cxn>
                <a:cxn ang="0">
                  <a:pos x="470" y="165"/>
                </a:cxn>
                <a:cxn ang="0">
                  <a:pos x="482" y="242"/>
                </a:cxn>
                <a:cxn ang="0">
                  <a:pos x="470" y="318"/>
                </a:cxn>
                <a:cxn ang="0">
                  <a:pos x="436" y="384"/>
                </a:cxn>
                <a:cxn ang="0">
                  <a:pos x="383" y="436"/>
                </a:cxn>
                <a:cxn ang="0">
                  <a:pos x="317" y="470"/>
                </a:cxn>
                <a:cxn ang="0">
                  <a:pos x="241" y="483"/>
                </a:cxn>
                <a:cxn ang="0">
                  <a:pos x="165" y="470"/>
                </a:cxn>
                <a:cxn ang="0">
                  <a:pos x="99" y="436"/>
                </a:cxn>
                <a:cxn ang="0">
                  <a:pos x="46" y="384"/>
                </a:cxn>
                <a:cxn ang="0">
                  <a:pos x="12" y="318"/>
                </a:cxn>
                <a:cxn ang="0">
                  <a:pos x="0" y="242"/>
                </a:cxn>
                <a:cxn ang="0">
                  <a:pos x="12" y="165"/>
                </a:cxn>
                <a:cxn ang="0">
                  <a:pos x="46" y="99"/>
                </a:cxn>
                <a:cxn ang="0">
                  <a:pos x="99" y="47"/>
                </a:cxn>
                <a:cxn ang="0">
                  <a:pos x="165" y="13"/>
                </a:cxn>
                <a:cxn ang="0">
                  <a:pos x="241" y="0"/>
                </a:cxn>
              </a:cxnLst>
              <a:rect l="0" t="0" r="r" b="b"/>
              <a:pathLst>
                <a:path w="483" h="483">
                  <a:moveTo>
                    <a:pt x="241" y="0"/>
                  </a:moveTo>
                  <a:lnTo>
                    <a:pt x="317" y="13"/>
                  </a:lnTo>
                  <a:lnTo>
                    <a:pt x="383" y="47"/>
                  </a:lnTo>
                  <a:lnTo>
                    <a:pt x="436" y="99"/>
                  </a:lnTo>
                  <a:lnTo>
                    <a:pt x="470" y="165"/>
                  </a:lnTo>
                  <a:lnTo>
                    <a:pt x="482" y="242"/>
                  </a:lnTo>
                  <a:lnTo>
                    <a:pt x="470" y="318"/>
                  </a:lnTo>
                  <a:lnTo>
                    <a:pt x="436" y="384"/>
                  </a:lnTo>
                  <a:lnTo>
                    <a:pt x="383" y="436"/>
                  </a:lnTo>
                  <a:lnTo>
                    <a:pt x="317" y="470"/>
                  </a:lnTo>
                  <a:lnTo>
                    <a:pt x="241" y="483"/>
                  </a:lnTo>
                  <a:lnTo>
                    <a:pt x="165" y="470"/>
                  </a:lnTo>
                  <a:lnTo>
                    <a:pt x="99" y="436"/>
                  </a:lnTo>
                  <a:lnTo>
                    <a:pt x="46" y="384"/>
                  </a:lnTo>
                  <a:lnTo>
                    <a:pt x="12" y="318"/>
                  </a:lnTo>
                  <a:lnTo>
                    <a:pt x="0" y="242"/>
                  </a:lnTo>
                  <a:lnTo>
                    <a:pt x="12" y="165"/>
                  </a:lnTo>
                  <a:lnTo>
                    <a:pt x="46" y="99"/>
                  </a:lnTo>
                  <a:lnTo>
                    <a:pt x="99" y="47"/>
                  </a:lnTo>
                  <a:lnTo>
                    <a:pt x="165" y="13"/>
                  </a:lnTo>
                  <a:lnTo>
                    <a:pt x="241" y="0"/>
                  </a:lnTo>
                  <a:close/>
                </a:path>
              </a:pathLst>
            </a:custGeom>
            <a:noFill/>
            <a:ln w="37199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5" name="docshape476"/>
            <p:cNvSpPr>
              <a:spLocks/>
            </p:cNvSpPr>
            <p:nvPr/>
          </p:nvSpPr>
          <p:spPr bwMode="auto">
            <a:xfrm>
              <a:off x="11298" y="10745"/>
              <a:ext cx="483" cy="483"/>
            </a:xfrm>
            <a:custGeom>
              <a:avLst/>
              <a:gdLst/>
              <a:ahLst/>
              <a:cxnLst>
                <a:cxn ang="0">
                  <a:pos x="241" y="0"/>
                </a:cxn>
                <a:cxn ang="0">
                  <a:pos x="317" y="12"/>
                </a:cxn>
                <a:cxn ang="0">
                  <a:pos x="384" y="47"/>
                </a:cxn>
                <a:cxn ang="0">
                  <a:pos x="436" y="99"/>
                </a:cxn>
                <a:cxn ang="0">
                  <a:pos x="470" y="165"/>
                </a:cxn>
                <a:cxn ang="0">
                  <a:pos x="482" y="241"/>
                </a:cxn>
                <a:cxn ang="0">
                  <a:pos x="470" y="318"/>
                </a:cxn>
                <a:cxn ang="0">
                  <a:pos x="436" y="384"/>
                </a:cxn>
                <a:cxn ang="0">
                  <a:pos x="384" y="436"/>
                </a:cxn>
                <a:cxn ang="0">
                  <a:pos x="317" y="470"/>
                </a:cxn>
                <a:cxn ang="0">
                  <a:pos x="241" y="483"/>
                </a:cxn>
                <a:cxn ang="0">
                  <a:pos x="165" y="470"/>
                </a:cxn>
                <a:cxn ang="0">
                  <a:pos x="99" y="436"/>
                </a:cxn>
                <a:cxn ang="0">
                  <a:pos x="47" y="384"/>
                </a:cxn>
                <a:cxn ang="0">
                  <a:pos x="12" y="318"/>
                </a:cxn>
                <a:cxn ang="0">
                  <a:pos x="0" y="241"/>
                </a:cxn>
                <a:cxn ang="0">
                  <a:pos x="12" y="165"/>
                </a:cxn>
                <a:cxn ang="0">
                  <a:pos x="47" y="99"/>
                </a:cxn>
                <a:cxn ang="0">
                  <a:pos x="99" y="47"/>
                </a:cxn>
                <a:cxn ang="0">
                  <a:pos x="165" y="12"/>
                </a:cxn>
                <a:cxn ang="0">
                  <a:pos x="241" y="0"/>
                </a:cxn>
              </a:cxnLst>
              <a:rect l="0" t="0" r="r" b="b"/>
              <a:pathLst>
                <a:path w="483" h="483">
                  <a:moveTo>
                    <a:pt x="241" y="0"/>
                  </a:moveTo>
                  <a:lnTo>
                    <a:pt x="317" y="12"/>
                  </a:lnTo>
                  <a:lnTo>
                    <a:pt x="384" y="47"/>
                  </a:lnTo>
                  <a:lnTo>
                    <a:pt x="436" y="99"/>
                  </a:lnTo>
                  <a:lnTo>
                    <a:pt x="470" y="165"/>
                  </a:lnTo>
                  <a:lnTo>
                    <a:pt x="482" y="241"/>
                  </a:lnTo>
                  <a:lnTo>
                    <a:pt x="470" y="318"/>
                  </a:lnTo>
                  <a:lnTo>
                    <a:pt x="436" y="384"/>
                  </a:lnTo>
                  <a:lnTo>
                    <a:pt x="384" y="436"/>
                  </a:lnTo>
                  <a:lnTo>
                    <a:pt x="317" y="470"/>
                  </a:lnTo>
                  <a:lnTo>
                    <a:pt x="241" y="483"/>
                  </a:lnTo>
                  <a:lnTo>
                    <a:pt x="165" y="470"/>
                  </a:lnTo>
                  <a:lnTo>
                    <a:pt x="99" y="436"/>
                  </a:lnTo>
                  <a:lnTo>
                    <a:pt x="47" y="384"/>
                  </a:lnTo>
                  <a:lnTo>
                    <a:pt x="12" y="318"/>
                  </a:lnTo>
                  <a:lnTo>
                    <a:pt x="0" y="241"/>
                  </a:lnTo>
                  <a:lnTo>
                    <a:pt x="12" y="165"/>
                  </a:lnTo>
                  <a:lnTo>
                    <a:pt x="47" y="99"/>
                  </a:lnTo>
                  <a:lnTo>
                    <a:pt x="99" y="47"/>
                  </a:lnTo>
                  <a:lnTo>
                    <a:pt x="165" y="12"/>
                  </a:lnTo>
                  <a:lnTo>
                    <a:pt x="241" y="0"/>
                  </a:lnTo>
                  <a:close/>
                </a:path>
              </a:pathLst>
            </a:custGeom>
            <a:noFill/>
            <a:ln w="12395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6" name="docshape477"/>
            <p:cNvSpPr>
              <a:spLocks/>
            </p:cNvSpPr>
            <p:nvPr/>
          </p:nvSpPr>
          <p:spPr bwMode="auto">
            <a:xfrm>
              <a:off x="11487" y="10809"/>
              <a:ext cx="4894" cy="353"/>
            </a:xfrm>
            <a:custGeom>
              <a:avLst/>
              <a:gdLst/>
              <a:ahLst/>
              <a:cxnLst>
                <a:cxn ang="0">
                  <a:pos x="4893" y="198"/>
                </a:cxn>
                <a:cxn ang="0">
                  <a:pos x="4893" y="167"/>
                </a:cxn>
                <a:cxn ang="0">
                  <a:pos x="4583" y="154"/>
                </a:cxn>
                <a:cxn ang="0">
                  <a:pos x="4431" y="147"/>
                </a:cxn>
                <a:cxn ang="0">
                  <a:pos x="4281" y="139"/>
                </a:cxn>
                <a:cxn ang="0">
                  <a:pos x="4132" y="130"/>
                </a:cxn>
                <a:cxn ang="0">
                  <a:pos x="4057" y="124"/>
                </a:cxn>
                <a:cxn ang="0">
                  <a:pos x="3981" y="118"/>
                </a:cxn>
                <a:cxn ang="0">
                  <a:pos x="3906" y="112"/>
                </a:cxn>
                <a:cxn ang="0">
                  <a:pos x="3829" y="106"/>
                </a:cxn>
                <a:cxn ang="0">
                  <a:pos x="3753" y="98"/>
                </a:cxn>
                <a:cxn ang="0">
                  <a:pos x="3675" y="90"/>
                </a:cxn>
                <a:cxn ang="0">
                  <a:pos x="3597" y="82"/>
                </a:cxn>
                <a:cxn ang="0">
                  <a:pos x="3518" y="72"/>
                </a:cxn>
                <a:cxn ang="0">
                  <a:pos x="3438" y="62"/>
                </a:cxn>
                <a:cxn ang="0">
                  <a:pos x="3356" y="52"/>
                </a:cxn>
                <a:cxn ang="0">
                  <a:pos x="3273" y="40"/>
                </a:cxn>
                <a:cxn ang="0">
                  <a:pos x="3189" y="28"/>
                </a:cxn>
                <a:cxn ang="0">
                  <a:pos x="3104" y="14"/>
                </a:cxn>
                <a:cxn ang="0">
                  <a:pos x="3017" y="0"/>
                </a:cxn>
                <a:cxn ang="0">
                  <a:pos x="2866" y="11"/>
                </a:cxn>
                <a:cxn ang="0">
                  <a:pos x="2714" y="21"/>
                </a:cxn>
                <a:cxn ang="0">
                  <a:pos x="2561" y="30"/>
                </a:cxn>
                <a:cxn ang="0">
                  <a:pos x="2407" y="38"/>
                </a:cxn>
                <a:cxn ang="0">
                  <a:pos x="2253" y="45"/>
                </a:cxn>
                <a:cxn ang="0">
                  <a:pos x="2097" y="50"/>
                </a:cxn>
                <a:cxn ang="0">
                  <a:pos x="1940" y="55"/>
                </a:cxn>
                <a:cxn ang="0">
                  <a:pos x="1704" y="61"/>
                </a:cxn>
                <a:cxn ang="0">
                  <a:pos x="1466" y="66"/>
                </a:cxn>
                <a:cxn ang="0">
                  <a:pos x="1145" y="70"/>
                </a:cxn>
                <a:cxn ang="0">
                  <a:pos x="0" y="76"/>
                </a:cxn>
                <a:cxn ang="0">
                  <a:pos x="0" y="257"/>
                </a:cxn>
                <a:cxn ang="0">
                  <a:pos x="983" y="268"/>
                </a:cxn>
                <a:cxn ang="0">
                  <a:pos x="1305" y="274"/>
                </a:cxn>
                <a:cxn ang="0">
                  <a:pos x="1545" y="279"/>
                </a:cxn>
                <a:cxn ang="0">
                  <a:pos x="1782" y="285"/>
                </a:cxn>
                <a:cxn ang="0">
                  <a:pos x="2018" y="293"/>
                </a:cxn>
                <a:cxn ang="0">
                  <a:pos x="2174" y="300"/>
                </a:cxn>
                <a:cxn ang="0">
                  <a:pos x="2329" y="307"/>
                </a:cxn>
                <a:cxn ang="0">
                  <a:pos x="2483" y="315"/>
                </a:cxn>
                <a:cxn ang="0">
                  <a:pos x="2637" y="324"/>
                </a:cxn>
                <a:cxn ang="0">
                  <a:pos x="2789" y="335"/>
                </a:cxn>
                <a:cxn ang="0">
                  <a:pos x="2940" y="347"/>
                </a:cxn>
                <a:cxn ang="0">
                  <a:pos x="3016" y="353"/>
                </a:cxn>
                <a:cxn ang="0">
                  <a:pos x="3103" y="339"/>
                </a:cxn>
                <a:cxn ang="0">
                  <a:pos x="3188" y="326"/>
                </a:cxn>
                <a:cxn ang="0">
                  <a:pos x="3273" y="314"/>
                </a:cxn>
                <a:cxn ang="0">
                  <a:pos x="3355" y="303"/>
                </a:cxn>
                <a:cxn ang="0">
                  <a:pos x="3437" y="293"/>
                </a:cxn>
                <a:cxn ang="0">
                  <a:pos x="3517" y="284"/>
                </a:cxn>
                <a:cxn ang="0">
                  <a:pos x="3596" y="275"/>
                </a:cxn>
                <a:cxn ang="0">
                  <a:pos x="3675" y="267"/>
                </a:cxn>
                <a:cxn ang="0">
                  <a:pos x="3752" y="259"/>
                </a:cxn>
                <a:cxn ang="0">
                  <a:pos x="3829" y="253"/>
                </a:cxn>
                <a:cxn ang="0">
                  <a:pos x="3905" y="246"/>
                </a:cxn>
                <a:cxn ang="0">
                  <a:pos x="3981" y="241"/>
                </a:cxn>
                <a:cxn ang="0">
                  <a:pos x="4056" y="235"/>
                </a:cxn>
                <a:cxn ang="0">
                  <a:pos x="4206" y="226"/>
                </a:cxn>
                <a:cxn ang="0">
                  <a:pos x="4356" y="219"/>
                </a:cxn>
                <a:cxn ang="0">
                  <a:pos x="4507" y="212"/>
                </a:cxn>
                <a:cxn ang="0">
                  <a:pos x="4893" y="198"/>
                </a:cxn>
              </a:cxnLst>
              <a:rect l="0" t="0" r="r" b="b"/>
              <a:pathLst>
                <a:path w="4894" h="353">
                  <a:moveTo>
                    <a:pt x="4893" y="198"/>
                  </a:moveTo>
                  <a:lnTo>
                    <a:pt x="4893" y="167"/>
                  </a:lnTo>
                  <a:lnTo>
                    <a:pt x="4583" y="154"/>
                  </a:lnTo>
                  <a:lnTo>
                    <a:pt x="4431" y="147"/>
                  </a:lnTo>
                  <a:lnTo>
                    <a:pt x="4281" y="139"/>
                  </a:lnTo>
                  <a:lnTo>
                    <a:pt x="4132" y="130"/>
                  </a:lnTo>
                  <a:lnTo>
                    <a:pt x="4057" y="124"/>
                  </a:lnTo>
                  <a:lnTo>
                    <a:pt x="3981" y="118"/>
                  </a:lnTo>
                  <a:lnTo>
                    <a:pt x="3906" y="112"/>
                  </a:lnTo>
                  <a:lnTo>
                    <a:pt x="3829" y="106"/>
                  </a:lnTo>
                  <a:lnTo>
                    <a:pt x="3753" y="98"/>
                  </a:lnTo>
                  <a:lnTo>
                    <a:pt x="3675" y="90"/>
                  </a:lnTo>
                  <a:lnTo>
                    <a:pt x="3597" y="82"/>
                  </a:lnTo>
                  <a:lnTo>
                    <a:pt x="3518" y="72"/>
                  </a:lnTo>
                  <a:lnTo>
                    <a:pt x="3438" y="62"/>
                  </a:lnTo>
                  <a:lnTo>
                    <a:pt x="3356" y="52"/>
                  </a:lnTo>
                  <a:lnTo>
                    <a:pt x="3273" y="40"/>
                  </a:lnTo>
                  <a:lnTo>
                    <a:pt x="3189" y="28"/>
                  </a:lnTo>
                  <a:lnTo>
                    <a:pt x="3104" y="14"/>
                  </a:lnTo>
                  <a:lnTo>
                    <a:pt x="3017" y="0"/>
                  </a:lnTo>
                  <a:lnTo>
                    <a:pt x="2866" y="11"/>
                  </a:lnTo>
                  <a:lnTo>
                    <a:pt x="2714" y="21"/>
                  </a:lnTo>
                  <a:lnTo>
                    <a:pt x="2561" y="30"/>
                  </a:lnTo>
                  <a:lnTo>
                    <a:pt x="2407" y="38"/>
                  </a:lnTo>
                  <a:lnTo>
                    <a:pt x="2253" y="45"/>
                  </a:lnTo>
                  <a:lnTo>
                    <a:pt x="2097" y="50"/>
                  </a:lnTo>
                  <a:lnTo>
                    <a:pt x="1940" y="55"/>
                  </a:lnTo>
                  <a:lnTo>
                    <a:pt x="1704" y="61"/>
                  </a:lnTo>
                  <a:lnTo>
                    <a:pt x="1466" y="66"/>
                  </a:lnTo>
                  <a:lnTo>
                    <a:pt x="1145" y="70"/>
                  </a:lnTo>
                  <a:lnTo>
                    <a:pt x="0" y="76"/>
                  </a:lnTo>
                  <a:lnTo>
                    <a:pt x="0" y="257"/>
                  </a:lnTo>
                  <a:lnTo>
                    <a:pt x="983" y="268"/>
                  </a:lnTo>
                  <a:lnTo>
                    <a:pt x="1305" y="274"/>
                  </a:lnTo>
                  <a:lnTo>
                    <a:pt x="1545" y="279"/>
                  </a:lnTo>
                  <a:lnTo>
                    <a:pt x="1782" y="285"/>
                  </a:lnTo>
                  <a:lnTo>
                    <a:pt x="2018" y="293"/>
                  </a:lnTo>
                  <a:lnTo>
                    <a:pt x="2174" y="300"/>
                  </a:lnTo>
                  <a:lnTo>
                    <a:pt x="2329" y="307"/>
                  </a:lnTo>
                  <a:lnTo>
                    <a:pt x="2483" y="315"/>
                  </a:lnTo>
                  <a:lnTo>
                    <a:pt x="2637" y="324"/>
                  </a:lnTo>
                  <a:lnTo>
                    <a:pt x="2789" y="335"/>
                  </a:lnTo>
                  <a:lnTo>
                    <a:pt x="2940" y="347"/>
                  </a:lnTo>
                  <a:lnTo>
                    <a:pt x="3016" y="353"/>
                  </a:lnTo>
                  <a:lnTo>
                    <a:pt x="3103" y="339"/>
                  </a:lnTo>
                  <a:lnTo>
                    <a:pt x="3188" y="326"/>
                  </a:lnTo>
                  <a:lnTo>
                    <a:pt x="3273" y="314"/>
                  </a:lnTo>
                  <a:lnTo>
                    <a:pt x="3355" y="303"/>
                  </a:lnTo>
                  <a:lnTo>
                    <a:pt x="3437" y="293"/>
                  </a:lnTo>
                  <a:lnTo>
                    <a:pt x="3517" y="284"/>
                  </a:lnTo>
                  <a:lnTo>
                    <a:pt x="3596" y="275"/>
                  </a:lnTo>
                  <a:lnTo>
                    <a:pt x="3675" y="267"/>
                  </a:lnTo>
                  <a:lnTo>
                    <a:pt x="3752" y="259"/>
                  </a:lnTo>
                  <a:lnTo>
                    <a:pt x="3829" y="253"/>
                  </a:lnTo>
                  <a:lnTo>
                    <a:pt x="3905" y="246"/>
                  </a:lnTo>
                  <a:lnTo>
                    <a:pt x="3981" y="241"/>
                  </a:lnTo>
                  <a:lnTo>
                    <a:pt x="4056" y="235"/>
                  </a:lnTo>
                  <a:lnTo>
                    <a:pt x="4206" y="226"/>
                  </a:lnTo>
                  <a:lnTo>
                    <a:pt x="4356" y="219"/>
                  </a:lnTo>
                  <a:lnTo>
                    <a:pt x="4507" y="212"/>
                  </a:lnTo>
                  <a:lnTo>
                    <a:pt x="4893" y="198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7" name="docshape478"/>
            <p:cNvSpPr>
              <a:spLocks/>
            </p:cNvSpPr>
            <p:nvPr/>
          </p:nvSpPr>
          <p:spPr bwMode="auto">
            <a:xfrm>
              <a:off x="11487" y="10809"/>
              <a:ext cx="4894" cy="353"/>
            </a:xfrm>
            <a:custGeom>
              <a:avLst/>
              <a:gdLst/>
              <a:ahLst/>
              <a:cxnLst>
                <a:cxn ang="0">
                  <a:pos x="4814" y="164"/>
                </a:cxn>
                <a:cxn ang="0">
                  <a:pos x="4659" y="158"/>
                </a:cxn>
                <a:cxn ang="0">
                  <a:pos x="4507" y="151"/>
                </a:cxn>
                <a:cxn ang="0">
                  <a:pos x="4356" y="143"/>
                </a:cxn>
                <a:cxn ang="0">
                  <a:pos x="4207" y="134"/>
                </a:cxn>
                <a:cxn ang="0">
                  <a:pos x="4057" y="124"/>
                </a:cxn>
                <a:cxn ang="0">
                  <a:pos x="3906" y="112"/>
                </a:cxn>
                <a:cxn ang="0">
                  <a:pos x="3753" y="98"/>
                </a:cxn>
                <a:cxn ang="0">
                  <a:pos x="3597" y="82"/>
                </a:cxn>
                <a:cxn ang="0">
                  <a:pos x="3438" y="62"/>
                </a:cxn>
                <a:cxn ang="0">
                  <a:pos x="3273" y="40"/>
                </a:cxn>
                <a:cxn ang="0">
                  <a:pos x="3104" y="14"/>
                </a:cxn>
                <a:cxn ang="0">
                  <a:pos x="2941" y="6"/>
                </a:cxn>
                <a:cxn ang="0">
                  <a:pos x="2790" y="16"/>
                </a:cxn>
                <a:cxn ang="0">
                  <a:pos x="2638" y="26"/>
                </a:cxn>
                <a:cxn ang="0">
                  <a:pos x="2484" y="34"/>
                </a:cxn>
                <a:cxn ang="0">
                  <a:pos x="2330" y="41"/>
                </a:cxn>
                <a:cxn ang="0">
                  <a:pos x="2175" y="48"/>
                </a:cxn>
                <a:cxn ang="0">
                  <a:pos x="2019" y="53"/>
                </a:cxn>
                <a:cxn ang="0">
                  <a:pos x="1862" y="57"/>
                </a:cxn>
                <a:cxn ang="0">
                  <a:pos x="1704" y="61"/>
                </a:cxn>
                <a:cxn ang="0">
                  <a:pos x="1545" y="64"/>
                </a:cxn>
                <a:cxn ang="0">
                  <a:pos x="1386" y="67"/>
                </a:cxn>
                <a:cxn ang="0">
                  <a:pos x="1226" y="69"/>
                </a:cxn>
                <a:cxn ang="0">
                  <a:pos x="1065" y="70"/>
                </a:cxn>
                <a:cxn ang="0">
                  <a:pos x="903" y="72"/>
                </a:cxn>
                <a:cxn ang="0">
                  <a:pos x="740" y="72"/>
                </a:cxn>
                <a:cxn ang="0">
                  <a:pos x="577" y="73"/>
                </a:cxn>
                <a:cxn ang="0">
                  <a:pos x="413" y="74"/>
                </a:cxn>
                <a:cxn ang="0">
                  <a:pos x="248" y="75"/>
                </a:cxn>
                <a:cxn ang="0">
                  <a:pos x="83" y="76"/>
                </a:cxn>
                <a:cxn ang="0">
                  <a:pos x="0" y="257"/>
                </a:cxn>
                <a:cxn ang="0">
                  <a:pos x="165" y="259"/>
                </a:cxn>
                <a:cxn ang="0">
                  <a:pos x="330" y="261"/>
                </a:cxn>
                <a:cxn ang="0">
                  <a:pos x="494" y="262"/>
                </a:cxn>
                <a:cxn ang="0">
                  <a:pos x="658" y="264"/>
                </a:cxn>
                <a:cxn ang="0">
                  <a:pos x="821" y="266"/>
                </a:cxn>
                <a:cxn ang="0">
                  <a:pos x="983" y="268"/>
                </a:cxn>
                <a:cxn ang="0">
                  <a:pos x="1145" y="271"/>
                </a:cxn>
                <a:cxn ang="0">
                  <a:pos x="1305" y="274"/>
                </a:cxn>
                <a:cxn ang="0">
                  <a:pos x="1465" y="277"/>
                </a:cxn>
                <a:cxn ang="0">
                  <a:pos x="1624" y="281"/>
                </a:cxn>
                <a:cxn ang="0">
                  <a:pos x="1782" y="285"/>
                </a:cxn>
                <a:cxn ang="0">
                  <a:pos x="1940" y="290"/>
                </a:cxn>
                <a:cxn ang="0">
                  <a:pos x="2096" y="296"/>
                </a:cxn>
                <a:cxn ang="0">
                  <a:pos x="2252" y="303"/>
                </a:cxn>
                <a:cxn ang="0">
                  <a:pos x="2406" y="311"/>
                </a:cxn>
                <a:cxn ang="0">
                  <a:pos x="2560" y="320"/>
                </a:cxn>
                <a:cxn ang="0">
                  <a:pos x="2713" y="329"/>
                </a:cxn>
                <a:cxn ang="0">
                  <a:pos x="2865" y="341"/>
                </a:cxn>
                <a:cxn ang="0">
                  <a:pos x="3016" y="353"/>
                </a:cxn>
                <a:cxn ang="0">
                  <a:pos x="3188" y="326"/>
                </a:cxn>
                <a:cxn ang="0">
                  <a:pos x="3355" y="303"/>
                </a:cxn>
                <a:cxn ang="0">
                  <a:pos x="3517" y="284"/>
                </a:cxn>
                <a:cxn ang="0">
                  <a:pos x="3675" y="267"/>
                </a:cxn>
                <a:cxn ang="0">
                  <a:pos x="3829" y="253"/>
                </a:cxn>
                <a:cxn ang="0">
                  <a:pos x="3981" y="241"/>
                </a:cxn>
                <a:cxn ang="0">
                  <a:pos x="4131" y="231"/>
                </a:cxn>
                <a:cxn ang="0">
                  <a:pos x="4281" y="222"/>
                </a:cxn>
                <a:cxn ang="0">
                  <a:pos x="4431" y="215"/>
                </a:cxn>
                <a:cxn ang="0">
                  <a:pos x="4583" y="209"/>
                </a:cxn>
                <a:cxn ang="0">
                  <a:pos x="4736" y="203"/>
                </a:cxn>
                <a:cxn ang="0">
                  <a:pos x="4893" y="198"/>
                </a:cxn>
              </a:cxnLst>
              <a:rect l="0" t="0" r="r" b="b"/>
              <a:pathLst>
                <a:path w="4894" h="353">
                  <a:moveTo>
                    <a:pt x="4893" y="167"/>
                  </a:moveTo>
                  <a:lnTo>
                    <a:pt x="4814" y="164"/>
                  </a:lnTo>
                  <a:lnTo>
                    <a:pt x="4736" y="161"/>
                  </a:lnTo>
                  <a:lnTo>
                    <a:pt x="4659" y="158"/>
                  </a:lnTo>
                  <a:lnTo>
                    <a:pt x="4583" y="154"/>
                  </a:lnTo>
                  <a:lnTo>
                    <a:pt x="4507" y="151"/>
                  </a:lnTo>
                  <a:lnTo>
                    <a:pt x="4431" y="147"/>
                  </a:lnTo>
                  <a:lnTo>
                    <a:pt x="4356" y="143"/>
                  </a:lnTo>
                  <a:lnTo>
                    <a:pt x="4281" y="139"/>
                  </a:lnTo>
                  <a:lnTo>
                    <a:pt x="4207" y="134"/>
                  </a:lnTo>
                  <a:lnTo>
                    <a:pt x="4132" y="130"/>
                  </a:lnTo>
                  <a:lnTo>
                    <a:pt x="4057" y="124"/>
                  </a:lnTo>
                  <a:lnTo>
                    <a:pt x="3981" y="118"/>
                  </a:lnTo>
                  <a:lnTo>
                    <a:pt x="3906" y="112"/>
                  </a:lnTo>
                  <a:lnTo>
                    <a:pt x="3829" y="106"/>
                  </a:lnTo>
                  <a:lnTo>
                    <a:pt x="3753" y="98"/>
                  </a:lnTo>
                  <a:lnTo>
                    <a:pt x="3675" y="90"/>
                  </a:lnTo>
                  <a:lnTo>
                    <a:pt x="3597" y="82"/>
                  </a:lnTo>
                  <a:lnTo>
                    <a:pt x="3518" y="72"/>
                  </a:lnTo>
                  <a:lnTo>
                    <a:pt x="3438" y="62"/>
                  </a:lnTo>
                  <a:lnTo>
                    <a:pt x="3356" y="52"/>
                  </a:lnTo>
                  <a:lnTo>
                    <a:pt x="3273" y="40"/>
                  </a:lnTo>
                  <a:lnTo>
                    <a:pt x="3189" y="28"/>
                  </a:lnTo>
                  <a:lnTo>
                    <a:pt x="3104" y="14"/>
                  </a:lnTo>
                  <a:lnTo>
                    <a:pt x="3017" y="0"/>
                  </a:lnTo>
                  <a:lnTo>
                    <a:pt x="2941" y="6"/>
                  </a:lnTo>
                  <a:lnTo>
                    <a:pt x="2866" y="11"/>
                  </a:lnTo>
                  <a:lnTo>
                    <a:pt x="2790" y="16"/>
                  </a:lnTo>
                  <a:lnTo>
                    <a:pt x="2714" y="21"/>
                  </a:lnTo>
                  <a:lnTo>
                    <a:pt x="2638" y="26"/>
                  </a:lnTo>
                  <a:lnTo>
                    <a:pt x="2561" y="30"/>
                  </a:lnTo>
                  <a:lnTo>
                    <a:pt x="2484" y="34"/>
                  </a:lnTo>
                  <a:lnTo>
                    <a:pt x="2407" y="38"/>
                  </a:lnTo>
                  <a:lnTo>
                    <a:pt x="2330" y="41"/>
                  </a:lnTo>
                  <a:lnTo>
                    <a:pt x="2253" y="45"/>
                  </a:lnTo>
                  <a:lnTo>
                    <a:pt x="2175" y="48"/>
                  </a:lnTo>
                  <a:lnTo>
                    <a:pt x="2097" y="50"/>
                  </a:lnTo>
                  <a:lnTo>
                    <a:pt x="2019" y="53"/>
                  </a:lnTo>
                  <a:lnTo>
                    <a:pt x="1940" y="55"/>
                  </a:lnTo>
                  <a:lnTo>
                    <a:pt x="1862" y="57"/>
                  </a:lnTo>
                  <a:lnTo>
                    <a:pt x="1783" y="59"/>
                  </a:lnTo>
                  <a:lnTo>
                    <a:pt x="1704" y="61"/>
                  </a:lnTo>
                  <a:lnTo>
                    <a:pt x="1625" y="63"/>
                  </a:lnTo>
                  <a:lnTo>
                    <a:pt x="1545" y="64"/>
                  </a:lnTo>
                  <a:lnTo>
                    <a:pt x="1466" y="66"/>
                  </a:lnTo>
                  <a:lnTo>
                    <a:pt x="1386" y="67"/>
                  </a:lnTo>
                  <a:lnTo>
                    <a:pt x="1306" y="68"/>
                  </a:lnTo>
                  <a:lnTo>
                    <a:pt x="1226" y="69"/>
                  </a:lnTo>
                  <a:lnTo>
                    <a:pt x="1145" y="70"/>
                  </a:lnTo>
                  <a:lnTo>
                    <a:pt x="1065" y="70"/>
                  </a:lnTo>
                  <a:lnTo>
                    <a:pt x="984" y="71"/>
                  </a:lnTo>
                  <a:lnTo>
                    <a:pt x="903" y="72"/>
                  </a:lnTo>
                  <a:lnTo>
                    <a:pt x="822" y="72"/>
                  </a:lnTo>
                  <a:lnTo>
                    <a:pt x="740" y="72"/>
                  </a:lnTo>
                  <a:lnTo>
                    <a:pt x="659" y="73"/>
                  </a:lnTo>
                  <a:lnTo>
                    <a:pt x="577" y="73"/>
                  </a:lnTo>
                  <a:lnTo>
                    <a:pt x="495" y="74"/>
                  </a:lnTo>
                  <a:lnTo>
                    <a:pt x="413" y="74"/>
                  </a:lnTo>
                  <a:lnTo>
                    <a:pt x="331" y="74"/>
                  </a:lnTo>
                  <a:lnTo>
                    <a:pt x="248" y="75"/>
                  </a:lnTo>
                  <a:lnTo>
                    <a:pt x="166" y="75"/>
                  </a:lnTo>
                  <a:lnTo>
                    <a:pt x="83" y="76"/>
                  </a:lnTo>
                  <a:lnTo>
                    <a:pt x="0" y="76"/>
                  </a:lnTo>
                  <a:lnTo>
                    <a:pt x="0" y="257"/>
                  </a:lnTo>
                  <a:lnTo>
                    <a:pt x="82" y="258"/>
                  </a:lnTo>
                  <a:lnTo>
                    <a:pt x="165" y="259"/>
                  </a:lnTo>
                  <a:lnTo>
                    <a:pt x="248" y="260"/>
                  </a:lnTo>
                  <a:lnTo>
                    <a:pt x="330" y="261"/>
                  </a:lnTo>
                  <a:lnTo>
                    <a:pt x="412" y="262"/>
                  </a:lnTo>
                  <a:lnTo>
                    <a:pt x="494" y="262"/>
                  </a:lnTo>
                  <a:lnTo>
                    <a:pt x="576" y="263"/>
                  </a:lnTo>
                  <a:lnTo>
                    <a:pt x="658" y="264"/>
                  </a:lnTo>
                  <a:lnTo>
                    <a:pt x="740" y="265"/>
                  </a:lnTo>
                  <a:lnTo>
                    <a:pt x="821" y="266"/>
                  </a:lnTo>
                  <a:lnTo>
                    <a:pt x="902" y="267"/>
                  </a:lnTo>
                  <a:lnTo>
                    <a:pt x="983" y="268"/>
                  </a:lnTo>
                  <a:lnTo>
                    <a:pt x="1064" y="270"/>
                  </a:lnTo>
                  <a:lnTo>
                    <a:pt x="1145" y="271"/>
                  </a:lnTo>
                  <a:lnTo>
                    <a:pt x="1225" y="272"/>
                  </a:lnTo>
                  <a:lnTo>
                    <a:pt x="1305" y="274"/>
                  </a:lnTo>
                  <a:lnTo>
                    <a:pt x="1385" y="275"/>
                  </a:lnTo>
                  <a:lnTo>
                    <a:pt x="1465" y="277"/>
                  </a:lnTo>
                  <a:lnTo>
                    <a:pt x="1545" y="279"/>
                  </a:lnTo>
                  <a:lnTo>
                    <a:pt x="1624" y="281"/>
                  </a:lnTo>
                  <a:lnTo>
                    <a:pt x="1703" y="283"/>
                  </a:lnTo>
                  <a:lnTo>
                    <a:pt x="1782" y="285"/>
                  </a:lnTo>
                  <a:lnTo>
                    <a:pt x="1861" y="288"/>
                  </a:lnTo>
                  <a:lnTo>
                    <a:pt x="1940" y="290"/>
                  </a:lnTo>
                  <a:lnTo>
                    <a:pt x="2018" y="293"/>
                  </a:lnTo>
                  <a:lnTo>
                    <a:pt x="2096" y="296"/>
                  </a:lnTo>
                  <a:lnTo>
                    <a:pt x="2174" y="300"/>
                  </a:lnTo>
                  <a:lnTo>
                    <a:pt x="2252" y="303"/>
                  </a:lnTo>
                  <a:lnTo>
                    <a:pt x="2329" y="307"/>
                  </a:lnTo>
                  <a:lnTo>
                    <a:pt x="2406" y="311"/>
                  </a:lnTo>
                  <a:lnTo>
                    <a:pt x="2483" y="315"/>
                  </a:lnTo>
                  <a:lnTo>
                    <a:pt x="2560" y="320"/>
                  </a:lnTo>
                  <a:lnTo>
                    <a:pt x="2637" y="324"/>
                  </a:lnTo>
                  <a:lnTo>
                    <a:pt x="2713" y="329"/>
                  </a:lnTo>
                  <a:lnTo>
                    <a:pt x="2789" y="335"/>
                  </a:lnTo>
                  <a:lnTo>
                    <a:pt x="2865" y="341"/>
                  </a:lnTo>
                  <a:lnTo>
                    <a:pt x="2940" y="347"/>
                  </a:lnTo>
                  <a:lnTo>
                    <a:pt x="3016" y="353"/>
                  </a:lnTo>
                  <a:lnTo>
                    <a:pt x="3103" y="339"/>
                  </a:lnTo>
                  <a:lnTo>
                    <a:pt x="3188" y="326"/>
                  </a:lnTo>
                  <a:lnTo>
                    <a:pt x="3273" y="314"/>
                  </a:lnTo>
                  <a:lnTo>
                    <a:pt x="3355" y="303"/>
                  </a:lnTo>
                  <a:lnTo>
                    <a:pt x="3437" y="293"/>
                  </a:lnTo>
                  <a:lnTo>
                    <a:pt x="3517" y="284"/>
                  </a:lnTo>
                  <a:lnTo>
                    <a:pt x="3596" y="275"/>
                  </a:lnTo>
                  <a:lnTo>
                    <a:pt x="3675" y="267"/>
                  </a:lnTo>
                  <a:lnTo>
                    <a:pt x="3752" y="259"/>
                  </a:lnTo>
                  <a:lnTo>
                    <a:pt x="3829" y="253"/>
                  </a:lnTo>
                  <a:lnTo>
                    <a:pt x="3905" y="246"/>
                  </a:lnTo>
                  <a:lnTo>
                    <a:pt x="3981" y="241"/>
                  </a:lnTo>
                  <a:lnTo>
                    <a:pt x="4056" y="235"/>
                  </a:lnTo>
                  <a:lnTo>
                    <a:pt x="4131" y="231"/>
                  </a:lnTo>
                  <a:lnTo>
                    <a:pt x="4206" y="226"/>
                  </a:lnTo>
                  <a:lnTo>
                    <a:pt x="4281" y="222"/>
                  </a:lnTo>
                  <a:lnTo>
                    <a:pt x="4356" y="219"/>
                  </a:lnTo>
                  <a:lnTo>
                    <a:pt x="4431" y="215"/>
                  </a:lnTo>
                  <a:lnTo>
                    <a:pt x="4507" y="212"/>
                  </a:lnTo>
                  <a:lnTo>
                    <a:pt x="4583" y="209"/>
                  </a:lnTo>
                  <a:lnTo>
                    <a:pt x="4659" y="206"/>
                  </a:lnTo>
                  <a:lnTo>
                    <a:pt x="4736" y="203"/>
                  </a:lnTo>
                  <a:lnTo>
                    <a:pt x="4814" y="201"/>
                  </a:lnTo>
                  <a:lnTo>
                    <a:pt x="4893" y="198"/>
                  </a:lnTo>
                  <a:lnTo>
                    <a:pt x="4893" y="167"/>
                  </a:lnTo>
                  <a:close/>
                </a:path>
              </a:pathLst>
            </a:custGeom>
            <a:noFill/>
            <a:ln w="74397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8" name="docshape479"/>
            <p:cNvSpPr>
              <a:spLocks/>
            </p:cNvSpPr>
            <p:nvPr/>
          </p:nvSpPr>
          <p:spPr bwMode="auto">
            <a:xfrm>
              <a:off x="11785" y="10809"/>
              <a:ext cx="4596" cy="353"/>
            </a:xfrm>
            <a:custGeom>
              <a:avLst/>
              <a:gdLst/>
              <a:ahLst/>
              <a:cxnLst>
                <a:cxn ang="0">
                  <a:pos x="84" y="261"/>
                </a:cxn>
                <a:cxn ang="0">
                  <a:pos x="250" y="263"/>
                </a:cxn>
                <a:cxn ang="0">
                  <a:pos x="415" y="265"/>
                </a:cxn>
                <a:cxn ang="0">
                  <a:pos x="580" y="267"/>
                </a:cxn>
                <a:cxn ang="0">
                  <a:pos x="743" y="269"/>
                </a:cxn>
                <a:cxn ang="0">
                  <a:pos x="906" y="272"/>
                </a:cxn>
                <a:cxn ang="0">
                  <a:pos x="1069" y="275"/>
                </a:cxn>
                <a:cxn ang="0">
                  <a:pos x="1230" y="278"/>
                </a:cxn>
                <a:cxn ang="0">
                  <a:pos x="1391" y="283"/>
                </a:cxn>
                <a:cxn ang="0">
                  <a:pos x="1550" y="287"/>
                </a:cxn>
                <a:cxn ang="0">
                  <a:pos x="1709" y="293"/>
                </a:cxn>
                <a:cxn ang="0">
                  <a:pos x="1867" y="299"/>
                </a:cxn>
                <a:cxn ang="0">
                  <a:pos x="2024" y="306"/>
                </a:cxn>
                <a:cxn ang="0">
                  <a:pos x="2180" y="315"/>
                </a:cxn>
                <a:cxn ang="0">
                  <a:pos x="2335" y="324"/>
                </a:cxn>
                <a:cxn ang="0">
                  <a:pos x="2489" y="335"/>
                </a:cxn>
                <a:cxn ang="0">
                  <a:pos x="2642" y="346"/>
                </a:cxn>
                <a:cxn ang="0">
                  <a:pos x="2806" y="339"/>
                </a:cxn>
                <a:cxn ang="0">
                  <a:pos x="2976" y="314"/>
                </a:cxn>
                <a:cxn ang="0">
                  <a:pos x="3140" y="293"/>
                </a:cxn>
                <a:cxn ang="0">
                  <a:pos x="3299" y="275"/>
                </a:cxn>
                <a:cxn ang="0">
                  <a:pos x="3455" y="259"/>
                </a:cxn>
                <a:cxn ang="0">
                  <a:pos x="3608" y="246"/>
                </a:cxn>
                <a:cxn ang="0">
                  <a:pos x="3759" y="235"/>
                </a:cxn>
                <a:cxn ang="0">
                  <a:pos x="3909" y="226"/>
                </a:cxn>
                <a:cxn ang="0">
                  <a:pos x="4059" y="219"/>
                </a:cxn>
                <a:cxn ang="0">
                  <a:pos x="4210" y="212"/>
                </a:cxn>
                <a:cxn ang="0">
                  <a:pos x="4362" y="206"/>
                </a:cxn>
                <a:cxn ang="0">
                  <a:pos x="4517" y="201"/>
                </a:cxn>
                <a:cxn ang="0">
                  <a:pos x="4596" y="167"/>
                </a:cxn>
                <a:cxn ang="0">
                  <a:pos x="4439" y="161"/>
                </a:cxn>
                <a:cxn ang="0">
                  <a:pos x="4286" y="154"/>
                </a:cxn>
                <a:cxn ang="0">
                  <a:pos x="4134" y="147"/>
                </a:cxn>
                <a:cxn ang="0">
                  <a:pos x="3984" y="139"/>
                </a:cxn>
                <a:cxn ang="0">
                  <a:pos x="3835" y="130"/>
                </a:cxn>
                <a:cxn ang="0">
                  <a:pos x="3684" y="118"/>
                </a:cxn>
                <a:cxn ang="0">
                  <a:pos x="3532" y="106"/>
                </a:cxn>
                <a:cxn ang="0">
                  <a:pos x="3378" y="90"/>
                </a:cxn>
                <a:cxn ang="0">
                  <a:pos x="3221" y="72"/>
                </a:cxn>
                <a:cxn ang="0">
                  <a:pos x="3059" y="52"/>
                </a:cxn>
                <a:cxn ang="0">
                  <a:pos x="2892" y="28"/>
                </a:cxn>
                <a:cxn ang="0">
                  <a:pos x="2720" y="0"/>
                </a:cxn>
                <a:cxn ang="0">
                  <a:pos x="2567" y="11"/>
                </a:cxn>
                <a:cxn ang="0">
                  <a:pos x="2413" y="22"/>
                </a:cxn>
                <a:cxn ang="0">
                  <a:pos x="2259" y="30"/>
                </a:cxn>
                <a:cxn ang="0">
                  <a:pos x="2103" y="38"/>
                </a:cxn>
                <a:cxn ang="0">
                  <a:pos x="1946" y="45"/>
                </a:cxn>
                <a:cxn ang="0">
                  <a:pos x="1789" y="51"/>
                </a:cxn>
                <a:cxn ang="0">
                  <a:pos x="1630" y="56"/>
                </a:cxn>
                <a:cxn ang="0">
                  <a:pos x="1471" y="60"/>
                </a:cxn>
                <a:cxn ang="0">
                  <a:pos x="1311" y="63"/>
                </a:cxn>
                <a:cxn ang="0">
                  <a:pos x="1150" y="66"/>
                </a:cxn>
                <a:cxn ang="0">
                  <a:pos x="988" y="68"/>
                </a:cxn>
                <a:cxn ang="0">
                  <a:pos x="825" y="70"/>
                </a:cxn>
                <a:cxn ang="0">
                  <a:pos x="662" y="71"/>
                </a:cxn>
                <a:cxn ang="0">
                  <a:pos x="498" y="72"/>
                </a:cxn>
                <a:cxn ang="0">
                  <a:pos x="333" y="73"/>
                </a:cxn>
                <a:cxn ang="0">
                  <a:pos x="167" y="74"/>
                </a:cxn>
                <a:cxn ang="0">
                  <a:pos x="1" y="74"/>
                </a:cxn>
              </a:cxnLst>
              <a:rect l="0" t="0" r="r" b="b"/>
              <a:pathLst>
                <a:path w="4596" h="353">
                  <a:moveTo>
                    <a:pt x="0" y="260"/>
                  </a:moveTo>
                  <a:lnTo>
                    <a:pt x="84" y="261"/>
                  </a:lnTo>
                  <a:lnTo>
                    <a:pt x="167" y="262"/>
                  </a:lnTo>
                  <a:lnTo>
                    <a:pt x="250" y="263"/>
                  </a:lnTo>
                  <a:lnTo>
                    <a:pt x="333" y="264"/>
                  </a:lnTo>
                  <a:lnTo>
                    <a:pt x="415" y="265"/>
                  </a:lnTo>
                  <a:lnTo>
                    <a:pt x="497" y="266"/>
                  </a:lnTo>
                  <a:lnTo>
                    <a:pt x="580" y="267"/>
                  </a:lnTo>
                  <a:lnTo>
                    <a:pt x="662" y="268"/>
                  </a:lnTo>
                  <a:lnTo>
                    <a:pt x="743" y="269"/>
                  </a:lnTo>
                  <a:lnTo>
                    <a:pt x="825" y="271"/>
                  </a:lnTo>
                  <a:lnTo>
                    <a:pt x="906" y="272"/>
                  </a:lnTo>
                  <a:lnTo>
                    <a:pt x="988" y="273"/>
                  </a:lnTo>
                  <a:lnTo>
                    <a:pt x="1069" y="275"/>
                  </a:lnTo>
                  <a:lnTo>
                    <a:pt x="1149" y="277"/>
                  </a:lnTo>
                  <a:lnTo>
                    <a:pt x="1230" y="278"/>
                  </a:lnTo>
                  <a:lnTo>
                    <a:pt x="1310" y="280"/>
                  </a:lnTo>
                  <a:lnTo>
                    <a:pt x="1391" y="283"/>
                  </a:lnTo>
                  <a:lnTo>
                    <a:pt x="1471" y="285"/>
                  </a:lnTo>
                  <a:lnTo>
                    <a:pt x="1550" y="287"/>
                  </a:lnTo>
                  <a:lnTo>
                    <a:pt x="1630" y="290"/>
                  </a:lnTo>
                  <a:lnTo>
                    <a:pt x="1709" y="293"/>
                  </a:lnTo>
                  <a:lnTo>
                    <a:pt x="1788" y="296"/>
                  </a:lnTo>
                  <a:lnTo>
                    <a:pt x="1867" y="299"/>
                  </a:lnTo>
                  <a:lnTo>
                    <a:pt x="1946" y="303"/>
                  </a:lnTo>
                  <a:lnTo>
                    <a:pt x="2024" y="306"/>
                  </a:lnTo>
                  <a:lnTo>
                    <a:pt x="2102" y="310"/>
                  </a:lnTo>
                  <a:lnTo>
                    <a:pt x="2180" y="315"/>
                  </a:lnTo>
                  <a:lnTo>
                    <a:pt x="2258" y="319"/>
                  </a:lnTo>
                  <a:lnTo>
                    <a:pt x="2335" y="324"/>
                  </a:lnTo>
                  <a:lnTo>
                    <a:pt x="2412" y="329"/>
                  </a:lnTo>
                  <a:lnTo>
                    <a:pt x="2489" y="335"/>
                  </a:lnTo>
                  <a:lnTo>
                    <a:pt x="2566" y="340"/>
                  </a:lnTo>
                  <a:lnTo>
                    <a:pt x="2642" y="346"/>
                  </a:lnTo>
                  <a:lnTo>
                    <a:pt x="2719" y="353"/>
                  </a:lnTo>
                  <a:lnTo>
                    <a:pt x="2806" y="339"/>
                  </a:lnTo>
                  <a:lnTo>
                    <a:pt x="2891" y="326"/>
                  </a:lnTo>
                  <a:lnTo>
                    <a:pt x="2976" y="314"/>
                  </a:lnTo>
                  <a:lnTo>
                    <a:pt x="3058" y="303"/>
                  </a:lnTo>
                  <a:lnTo>
                    <a:pt x="3140" y="293"/>
                  </a:lnTo>
                  <a:lnTo>
                    <a:pt x="3220" y="284"/>
                  </a:lnTo>
                  <a:lnTo>
                    <a:pt x="3299" y="275"/>
                  </a:lnTo>
                  <a:lnTo>
                    <a:pt x="3378" y="267"/>
                  </a:lnTo>
                  <a:lnTo>
                    <a:pt x="3455" y="259"/>
                  </a:lnTo>
                  <a:lnTo>
                    <a:pt x="3532" y="253"/>
                  </a:lnTo>
                  <a:lnTo>
                    <a:pt x="3608" y="246"/>
                  </a:lnTo>
                  <a:lnTo>
                    <a:pt x="3684" y="241"/>
                  </a:lnTo>
                  <a:lnTo>
                    <a:pt x="3759" y="235"/>
                  </a:lnTo>
                  <a:lnTo>
                    <a:pt x="3834" y="231"/>
                  </a:lnTo>
                  <a:lnTo>
                    <a:pt x="3909" y="226"/>
                  </a:lnTo>
                  <a:lnTo>
                    <a:pt x="3984" y="222"/>
                  </a:lnTo>
                  <a:lnTo>
                    <a:pt x="4059" y="219"/>
                  </a:lnTo>
                  <a:lnTo>
                    <a:pt x="4134" y="215"/>
                  </a:lnTo>
                  <a:lnTo>
                    <a:pt x="4210" y="212"/>
                  </a:lnTo>
                  <a:lnTo>
                    <a:pt x="4286" y="209"/>
                  </a:lnTo>
                  <a:lnTo>
                    <a:pt x="4362" y="206"/>
                  </a:lnTo>
                  <a:lnTo>
                    <a:pt x="4439" y="203"/>
                  </a:lnTo>
                  <a:lnTo>
                    <a:pt x="4517" y="201"/>
                  </a:lnTo>
                  <a:lnTo>
                    <a:pt x="4596" y="198"/>
                  </a:lnTo>
                  <a:lnTo>
                    <a:pt x="4596" y="167"/>
                  </a:lnTo>
                  <a:lnTo>
                    <a:pt x="4517" y="164"/>
                  </a:lnTo>
                  <a:lnTo>
                    <a:pt x="4439" y="161"/>
                  </a:lnTo>
                  <a:lnTo>
                    <a:pt x="4362" y="158"/>
                  </a:lnTo>
                  <a:lnTo>
                    <a:pt x="4286" y="154"/>
                  </a:lnTo>
                  <a:lnTo>
                    <a:pt x="4210" y="151"/>
                  </a:lnTo>
                  <a:lnTo>
                    <a:pt x="4134" y="147"/>
                  </a:lnTo>
                  <a:lnTo>
                    <a:pt x="4059" y="143"/>
                  </a:lnTo>
                  <a:lnTo>
                    <a:pt x="3984" y="139"/>
                  </a:lnTo>
                  <a:lnTo>
                    <a:pt x="3910" y="134"/>
                  </a:lnTo>
                  <a:lnTo>
                    <a:pt x="3835" y="130"/>
                  </a:lnTo>
                  <a:lnTo>
                    <a:pt x="3760" y="124"/>
                  </a:lnTo>
                  <a:lnTo>
                    <a:pt x="3684" y="118"/>
                  </a:lnTo>
                  <a:lnTo>
                    <a:pt x="3609" y="112"/>
                  </a:lnTo>
                  <a:lnTo>
                    <a:pt x="3532" y="106"/>
                  </a:lnTo>
                  <a:lnTo>
                    <a:pt x="3456" y="98"/>
                  </a:lnTo>
                  <a:lnTo>
                    <a:pt x="3378" y="90"/>
                  </a:lnTo>
                  <a:lnTo>
                    <a:pt x="3300" y="82"/>
                  </a:lnTo>
                  <a:lnTo>
                    <a:pt x="3221" y="72"/>
                  </a:lnTo>
                  <a:lnTo>
                    <a:pt x="3141" y="62"/>
                  </a:lnTo>
                  <a:lnTo>
                    <a:pt x="3059" y="52"/>
                  </a:lnTo>
                  <a:lnTo>
                    <a:pt x="2976" y="40"/>
                  </a:lnTo>
                  <a:lnTo>
                    <a:pt x="2892" y="28"/>
                  </a:lnTo>
                  <a:lnTo>
                    <a:pt x="2807" y="14"/>
                  </a:lnTo>
                  <a:lnTo>
                    <a:pt x="2720" y="0"/>
                  </a:lnTo>
                  <a:lnTo>
                    <a:pt x="2643" y="6"/>
                  </a:lnTo>
                  <a:lnTo>
                    <a:pt x="2567" y="11"/>
                  </a:lnTo>
                  <a:lnTo>
                    <a:pt x="2490" y="17"/>
                  </a:lnTo>
                  <a:lnTo>
                    <a:pt x="2413" y="22"/>
                  </a:lnTo>
                  <a:lnTo>
                    <a:pt x="2336" y="26"/>
                  </a:lnTo>
                  <a:lnTo>
                    <a:pt x="2259" y="30"/>
                  </a:lnTo>
                  <a:lnTo>
                    <a:pt x="2181" y="34"/>
                  </a:lnTo>
                  <a:lnTo>
                    <a:pt x="2103" y="38"/>
                  </a:lnTo>
                  <a:lnTo>
                    <a:pt x="2025" y="42"/>
                  </a:lnTo>
                  <a:lnTo>
                    <a:pt x="1946" y="45"/>
                  </a:lnTo>
                  <a:lnTo>
                    <a:pt x="1868" y="48"/>
                  </a:lnTo>
                  <a:lnTo>
                    <a:pt x="1789" y="51"/>
                  </a:lnTo>
                  <a:lnTo>
                    <a:pt x="1710" y="53"/>
                  </a:lnTo>
                  <a:lnTo>
                    <a:pt x="1630" y="56"/>
                  </a:lnTo>
                  <a:lnTo>
                    <a:pt x="1551" y="58"/>
                  </a:lnTo>
                  <a:lnTo>
                    <a:pt x="1471" y="60"/>
                  </a:lnTo>
                  <a:lnTo>
                    <a:pt x="1391" y="61"/>
                  </a:lnTo>
                  <a:lnTo>
                    <a:pt x="1311" y="63"/>
                  </a:lnTo>
                  <a:lnTo>
                    <a:pt x="1230" y="65"/>
                  </a:lnTo>
                  <a:lnTo>
                    <a:pt x="1150" y="66"/>
                  </a:lnTo>
                  <a:lnTo>
                    <a:pt x="1069" y="67"/>
                  </a:lnTo>
                  <a:lnTo>
                    <a:pt x="988" y="68"/>
                  </a:lnTo>
                  <a:lnTo>
                    <a:pt x="907" y="69"/>
                  </a:lnTo>
                  <a:lnTo>
                    <a:pt x="825" y="70"/>
                  </a:lnTo>
                  <a:lnTo>
                    <a:pt x="744" y="70"/>
                  </a:lnTo>
                  <a:lnTo>
                    <a:pt x="662" y="71"/>
                  </a:lnTo>
                  <a:lnTo>
                    <a:pt x="580" y="72"/>
                  </a:lnTo>
                  <a:lnTo>
                    <a:pt x="498" y="72"/>
                  </a:lnTo>
                  <a:lnTo>
                    <a:pt x="415" y="73"/>
                  </a:lnTo>
                  <a:lnTo>
                    <a:pt x="333" y="73"/>
                  </a:lnTo>
                  <a:lnTo>
                    <a:pt x="250" y="73"/>
                  </a:lnTo>
                  <a:lnTo>
                    <a:pt x="167" y="74"/>
                  </a:lnTo>
                  <a:lnTo>
                    <a:pt x="84" y="74"/>
                  </a:lnTo>
                  <a:lnTo>
                    <a:pt x="1" y="74"/>
                  </a:lnTo>
                </a:path>
              </a:pathLst>
            </a:custGeom>
            <a:noFill/>
            <a:ln w="12395">
              <a:solidFill>
                <a:srgbClr val="FFFFFF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9" name="docshape480"/>
            <p:cNvSpPr>
              <a:spLocks/>
            </p:cNvSpPr>
            <p:nvPr/>
          </p:nvSpPr>
          <p:spPr bwMode="auto">
            <a:xfrm>
              <a:off x="11514" y="10967"/>
              <a:ext cx="39" cy="39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38" y="19"/>
                </a:cxn>
                <a:cxn ang="0">
                  <a:pos x="38" y="8"/>
                </a:cxn>
                <a:cxn ang="0">
                  <a:pos x="30" y="0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30"/>
                </a:cxn>
                <a:cxn ang="0">
                  <a:pos x="8" y="39"/>
                </a:cxn>
                <a:cxn ang="0">
                  <a:pos x="30" y="39"/>
                </a:cxn>
                <a:cxn ang="0">
                  <a:pos x="38" y="30"/>
                </a:cxn>
              </a:cxnLst>
              <a:rect l="0" t="0" r="r" b="b"/>
              <a:pathLst>
                <a:path w="39" h="39">
                  <a:moveTo>
                    <a:pt x="38" y="30"/>
                  </a:moveTo>
                  <a:lnTo>
                    <a:pt x="38" y="19"/>
                  </a:lnTo>
                  <a:lnTo>
                    <a:pt x="38" y="8"/>
                  </a:lnTo>
                  <a:lnTo>
                    <a:pt x="3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30"/>
                  </a:lnTo>
                  <a:lnTo>
                    <a:pt x="8" y="39"/>
                  </a:lnTo>
                  <a:lnTo>
                    <a:pt x="30" y="39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80" name="docshape481"/>
            <p:cNvSpPr>
              <a:spLocks/>
            </p:cNvSpPr>
            <p:nvPr/>
          </p:nvSpPr>
          <p:spPr bwMode="auto">
            <a:xfrm>
              <a:off x="11514" y="10967"/>
              <a:ext cx="39" cy="39"/>
            </a:xfrm>
            <a:custGeom>
              <a:avLst/>
              <a:gdLst/>
              <a:ahLst/>
              <a:cxnLst>
                <a:cxn ang="0">
                  <a:pos x="38" y="19"/>
                </a:cxn>
                <a:cxn ang="0">
                  <a:pos x="38" y="30"/>
                </a:cxn>
                <a:cxn ang="0">
                  <a:pos x="30" y="39"/>
                </a:cxn>
                <a:cxn ang="0">
                  <a:pos x="19" y="39"/>
                </a:cxn>
                <a:cxn ang="0">
                  <a:pos x="8" y="39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38" y="8"/>
                </a:cxn>
                <a:cxn ang="0">
                  <a:pos x="38" y="19"/>
                </a:cxn>
              </a:cxnLst>
              <a:rect l="0" t="0" r="r" b="b"/>
              <a:pathLst>
                <a:path w="39" h="39">
                  <a:moveTo>
                    <a:pt x="38" y="19"/>
                  </a:moveTo>
                  <a:lnTo>
                    <a:pt x="38" y="30"/>
                  </a:lnTo>
                  <a:lnTo>
                    <a:pt x="30" y="39"/>
                  </a:lnTo>
                  <a:lnTo>
                    <a:pt x="19" y="39"/>
                  </a:lnTo>
                  <a:lnTo>
                    <a:pt x="8" y="39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0" y="8"/>
                  </a:lnTo>
                  <a:lnTo>
                    <a:pt x="8" y="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8" y="8"/>
                  </a:lnTo>
                  <a:lnTo>
                    <a:pt x="38" y="19"/>
                  </a:lnTo>
                  <a:close/>
                </a:path>
              </a:pathLst>
            </a:custGeom>
            <a:noFill/>
            <a:ln w="1239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2" name="Рисунок 21" descr="C:\Users\Дом\Downloads\20221118_092316.jpg"/>
          <p:cNvPicPr/>
          <p:nvPr/>
        </p:nvPicPr>
        <p:blipFill>
          <a:blip r:embed="rId3" cstate="print"/>
          <a:srcRect l="9227" t="1256" r="14239"/>
          <a:stretch>
            <a:fillRect/>
          </a:stretch>
        </p:blipFill>
        <p:spPr bwMode="auto">
          <a:xfrm rot="5400000">
            <a:off x="1250133" y="1035827"/>
            <a:ext cx="207170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Дом\Downloads\20221118_0922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000372"/>
            <a:ext cx="450059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142853"/>
            <a:ext cx="8572560" cy="5173115"/>
            <a:chOff x="1115616" y="-367087"/>
            <a:chExt cx="7165477" cy="587146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367087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18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85918" y="785795"/>
            <a:ext cx="5857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Нужно сравнить картинки и провести совместно с ребёнком анализ картинок, восстановив последовательность истории по картинкам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16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643074" cy="1143008"/>
          </a:xfrm>
          <a:prstGeom prst="rect">
            <a:avLst/>
          </a:prstGeom>
        </p:spPr>
      </p:pic>
      <p:grpSp>
        <p:nvGrpSpPr>
          <p:cNvPr id="9217" name="docshapegroup484"/>
          <p:cNvGrpSpPr>
            <a:grpSpLocks/>
          </p:cNvGrpSpPr>
          <p:nvPr/>
        </p:nvGrpSpPr>
        <p:grpSpPr bwMode="auto">
          <a:xfrm>
            <a:off x="7286644" y="428604"/>
            <a:ext cx="1428760" cy="1214446"/>
            <a:chOff x="63" y="1"/>
            <a:chExt cx="16716" cy="11899"/>
          </a:xfrm>
        </p:grpSpPr>
        <p:sp>
          <p:nvSpPr>
            <p:cNvPr id="9218" name="docshape485"/>
            <p:cNvSpPr>
              <a:spLocks noChangeArrowheads="1"/>
            </p:cNvSpPr>
            <p:nvPr/>
          </p:nvSpPr>
          <p:spPr bwMode="auto">
            <a:xfrm>
              <a:off x="63" y="0"/>
              <a:ext cx="16716" cy="3072"/>
            </a:xfrm>
            <a:prstGeom prst="rect">
              <a:avLst/>
            </a:prstGeom>
            <a:solidFill>
              <a:srgbClr val="FFFE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219" name="docshape48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" y="2795"/>
              <a:ext cx="16716" cy="9105"/>
            </a:xfrm>
            <a:prstGeom prst="rect">
              <a:avLst/>
            </a:prstGeom>
            <a:noFill/>
          </p:spPr>
        </p:pic>
      </p:grpSp>
      <p:pic>
        <p:nvPicPr>
          <p:cNvPr id="10" name="Рисунок 9" descr="C:\Users\Дом\Downloads\20221121_1011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785926"/>
            <a:ext cx="70009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14290"/>
            <a:ext cx="8572560" cy="5101678"/>
            <a:chOff x="1115616" y="-286006"/>
            <a:chExt cx="7165477" cy="579038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286006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19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14480" y="785795"/>
            <a:ext cx="7072362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Предложено провести с ребёнком познавательную беседу – рассказ на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тему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«Кто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зимует».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обороте страницы рассмотрите с ребёнком географическую карту,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отметить маршрут перелёта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каждой птицы и сравнить.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полярной крачки и утки – кряквы.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70" name="docshapegroup487"/>
          <p:cNvGrpSpPr>
            <a:grpSpLocks/>
          </p:cNvGrpSpPr>
          <p:nvPr/>
        </p:nvGrpSpPr>
        <p:grpSpPr bwMode="auto">
          <a:xfrm>
            <a:off x="357158" y="357166"/>
            <a:ext cx="1500198" cy="857256"/>
            <a:chOff x="63" y="1"/>
            <a:chExt cx="16716" cy="11900"/>
          </a:xfrm>
        </p:grpSpPr>
        <p:sp>
          <p:nvSpPr>
            <p:cNvPr id="7171" name="docshape488"/>
            <p:cNvSpPr>
              <a:spLocks noChangeArrowheads="1"/>
            </p:cNvSpPr>
            <p:nvPr/>
          </p:nvSpPr>
          <p:spPr bwMode="auto">
            <a:xfrm>
              <a:off x="63" y="567"/>
              <a:ext cx="16716" cy="11334"/>
            </a:xfrm>
            <a:prstGeom prst="rect">
              <a:avLst/>
            </a:prstGeom>
            <a:solidFill>
              <a:srgbClr val="FFFE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72" name="docshape489"/>
            <p:cNvSpPr>
              <a:spLocks noChangeArrowheads="1"/>
            </p:cNvSpPr>
            <p:nvPr/>
          </p:nvSpPr>
          <p:spPr bwMode="auto">
            <a:xfrm>
              <a:off x="63" y="0"/>
              <a:ext cx="16716" cy="567"/>
            </a:xfrm>
            <a:prstGeom prst="rect">
              <a:avLst/>
            </a:prstGeom>
            <a:solidFill>
              <a:srgbClr val="F47B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173" name="docshape49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" y="553"/>
              <a:ext cx="8731" cy="5291"/>
            </a:xfrm>
            <a:prstGeom prst="rect">
              <a:avLst/>
            </a:prstGeom>
            <a:noFill/>
          </p:spPr>
        </p:pic>
        <p:sp>
          <p:nvSpPr>
            <p:cNvPr id="7174" name="docshape491"/>
            <p:cNvSpPr>
              <a:spLocks noChangeArrowheads="1"/>
            </p:cNvSpPr>
            <p:nvPr/>
          </p:nvSpPr>
          <p:spPr bwMode="auto">
            <a:xfrm>
              <a:off x="63" y="0"/>
              <a:ext cx="2358" cy="1135"/>
            </a:xfrm>
            <a:prstGeom prst="rect">
              <a:avLst/>
            </a:prstGeom>
            <a:solidFill>
              <a:srgbClr val="F47B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7175" name="docshape49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" y="7998"/>
              <a:ext cx="16716" cy="3903"/>
            </a:xfrm>
            <a:prstGeom prst="rect">
              <a:avLst/>
            </a:prstGeom>
            <a:noFill/>
          </p:spPr>
        </p:pic>
        <p:sp>
          <p:nvSpPr>
            <p:cNvPr id="7176" name="docshape493"/>
            <p:cNvSpPr>
              <a:spLocks/>
            </p:cNvSpPr>
            <p:nvPr/>
          </p:nvSpPr>
          <p:spPr bwMode="auto">
            <a:xfrm>
              <a:off x="11947" y="7764"/>
              <a:ext cx="4833" cy="352"/>
            </a:xfrm>
            <a:custGeom>
              <a:avLst/>
              <a:gdLst/>
              <a:ahLst/>
              <a:cxnLst>
                <a:cxn ang="0">
                  <a:pos x="4832" y="176"/>
                </a:cxn>
                <a:cxn ang="0">
                  <a:pos x="4436" y="0"/>
                </a:cxn>
                <a:cxn ang="0">
                  <a:pos x="0" y="0"/>
                </a:cxn>
                <a:cxn ang="0">
                  <a:pos x="0" y="351"/>
                </a:cxn>
                <a:cxn ang="0">
                  <a:pos x="4436" y="351"/>
                </a:cxn>
                <a:cxn ang="0">
                  <a:pos x="4832" y="176"/>
                </a:cxn>
              </a:cxnLst>
              <a:rect l="0" t="0" r="r" b="b"/>
              <a:pathLst>
                <a:path w="4833" h="352">
                  <a:moveTo>
                    <a:pt x="4832" y="176"/>
                  </a:moveTo>
                  <a:lnTo>
                    <a:pt x="4436" y="0"/>
                  </a:lnTo>
                  <a:lnTo>
                    <a:pt x="0" y="0"/>
                  </a:lnTo>
                  <a:lnTo>
                    <a:pt x="0" y="351"/>
                  </a:lnTo>
                  <a:lnTo>
                    <a:pt x="4436" y="351"/>
                  </a:lnTo>
                  <a:lnTo>
                    <a:pt x="4832" y="176"/>
                  </a:lnTo>
                  <a:close/>
                </a:path>
              </a:pathLst>
            </a:custGeom>
            <a:solidFill>
              <a:srgbClr val="1847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3" name="image164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5852" y="428604"/>
            <a:ext cx="428628" cy="428628"/>
          </a:xfrm>
          <a:prstGeom prst="rect">
            <a:avLst/>
          </a:prstGeom>
        </p:spPr>
      </p:pic>
      <p:pic>
        <p:nvPicPr>
          <p:cNvPr id="14" name="Рисунок 13" descr="C:\Users\Дом\Downloads\20221121_1020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500306"/>
            <a:ext cx="37147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ом\Downloads\20221121_102045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500306"/>
            <a:ext cx="35004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567598" y="214291"/>
            <a:ext cx="6647740" cy="5101677"/>
            <a:chOff x="2187089" y="-286004"/>
            <a:chExt cx="5556593" cy="579037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026410" y="-286004"/>
              <a:ext cx="4717272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20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57158" y="785794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Расскажите ребёнку историю о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супергероях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обвести цветными карандашами траектории полёта их снарядов.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На обороте страницы  представлен текст объяснения ребёнку правила  обучения счёту. Попросите ребёнка самостоятельно объяснить правила счёта для </a:t>
            </a:r>
            <a:r>
              <a:rPr kumimoji="0" lang="ru-RU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супергероев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</a:t>
            </a: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61" name="docshapegroup559"/>
          <p:cNvGrpSpPr>
            <a:grpSpLocks/>
          </p:cNvGrpSpPr>
          <p:nvPr/>
        </p:nvGrpSpPr>
        <p:grpSpPr bwMode="auto">
          <a:xfrm>
            <a:off x="571472" y="2714620"/>
            <a:ext cx="3714776" cy="2857520"/>
            <a:chOff x="63" y="-454"/>
            <a:chExt cx="16716" cy="4731"/>
          </a:xfrm>
        </p:grpSpPr>
        <p:pic>
          <p:nvPicPr>
            <p:cNvPr id="4162" name="docshape56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5" y="124"/>
              <a:ext cx="5976" cy="4152"/>
            </a:xfrm>
            <a:prstGeom prst="rect">
              <a:avLst/>
            </a:prstGeom>
            <a:noFill/>
          </p:spPr>
        </p:pic>
        <p:sp>
          <p:nvSpPr>
            <p:cNvPr id="4163" name="docshape561"/>
            <p:cNvSpPr>
              <a:spLocks noChangeArrowheads="1"/>
            </p:cNvSpPr>
            <p:nvPr/>
          </p:nvSpPr>
          <p:spPr bwMode="auto">
            <a:xfrm>
              <a:off x="63" y="-455"/>
              <a:ext cx="16716" cy="567"/>
            </a:xfrm>
            <a:prstGeom prst="rect">
              <a:avLst/>
            </a:prstGeom>
            <a:solidFill>
              <a:srgbClr val="F47B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2" name="Рисунок 7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643182"/>
            <a:ext cx="364333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285984" y="214289"/>
            <a:ext cx="6572296" cy="785819"/>
            <a:chOff x="1115616" y="2025072"/>
            <a:chExt cx="7165477" cy="367421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025072"/>
              <a:ext cx="7165477" cy="3674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 21-22ноября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285984" y="857232"/>
            <a:ext cx="6429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Предложено вырезать карточки для лото.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49" name="docshapegroup565"/>
          <p:cNvGrpSpPr>
            <a:grpSpLocks/>
          </p:cNvGrpSpPr>
          <p:nvPr/>
        </p:nvGrpSpPr>
        <p:grpSpPr bwMode="auto">
          <a:xfrm>
            <a:off x="357158" y="357166"/>
            <a:ext cx="2786082" cy="1357322"/>
            <a:chOff x="63" y="1"/>
            <a:chExt cx="16716" cy="11888"/>
          </a:xfrm>
        </p:grpSpPr>
        <p:pic>
          <p:nvPicPr>
            <p:cNvPr id="2050" name="docshape56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" y="0"/>
              <a:ext cx="16707" cy="567"/>
            </a:xfrm>
            <a:prstGeom prst="rect">
              <a:avLst/>
            </a:prstGeom>
            <a:noFill/>
          </p:spPr>
        </p:pic>
        <p:sp>
          <p:nvSpPr>
            <p:cNvPr id="2051" name="docshape567"/>
            <p:cNvSpPr>
              <a:spLocks noChangeArrowheads="1"/>
            </p:cNvSpPr>
            <p:nvPr/>
          </p:nvSpPr>
          <p:spPr bwMode="auto">
            <a:xfrm>
              <a:off x="427" y="616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" name="docshape568"/>
            <p:cNvSpPr>
              <a:spLocks/>
            </p:cNvSpPr>
            <p:nvPr/>
          </p:nvSpPr>
          <p:spPr bwMode="auto">
            <a:xfrm>
              <a:off x="1502" y="7020"/>
              <a:ext cx="442" cy="681"/>
            </a:xfrm>
            <a:custGeom>
              <a:avLst/>
              <a:gdLst/>
              <a:ahLst/>
              <a:cxnLst>
                <a:cxn ang="0">
                  <a:pos x="216" y="104"/>
                </a:cxn>
                <a:cxn ang="0">
                  <a:pos x="193" y="107"/>
                </a:cxn>
                <a:cxn ang="0">
                  <a:pos x="160" y="118"/>
                </a:cxn>
                <a:cxn ang="0">
                  <a:pos x="119" y="151"/>
                </a:cxn>
                <a:cxn ang="0">
                  <a:pos x="99" y="219"/>
                </a:cxn>
                <a:cxn ang="0">
                  <a:pos x="86" y="287"/>
                </a:cxn>
                <a:cxn ang="0">
                  <a:pos x="58" y="332"/>
                </a:cxn>
                <a:cxn ang="0">
                  <a:pos x="38" y="360"/>
                </a:cxn>
                <a:cxn ang="0">
                  <a:pos x="5" y="446"/>
                </a:cxn>
                <a:cxn ang="0">
                  <a:pos x="17" y="583"/>
                </a:cxn>
                <a:cxn ang="0">
                  <a:pos x="130" y="669"/>
                </a:cxn>
                <a:cxn ang="0">
                  <a:pos x="328" y="29"/>
                </a:cxn>
                <a:cxn ang="0">
                  <a:pos x="325" y="0"/>
                </a:cxn>
                <a:cxn ang="0">
                  <a:pos x="325" y="2"/>
                </a:cxn>
                <a:cxn ang="0">
                  <a:pos x="324" y="3"/>
                </a:cxn>
                <a:cxn ang="0">
                  <a:pos x="324" y="4"/>
                </a:cxn>
                <a:cxn ang="0">
                  <a:pos x="323" y="6"/>
                </a:cxn>
                <a:cxn ang="0">
                  <a:pos x="322" y="7"/>
                </a:cxn>
                <a:cxn ang="0">
                  <a:pos x="321" y="9"/>
                </a:cxn>
                <a:cxn ang="0">
                  <a:pos x="320" y="10"/>
                </a:cxn>
                <a:cxn ang="0">
                  <a:pos x="319" y="10"/>
                </a:cxn>
                <a:cxn ang="0">
                  <a:pos x="317" y="13"/>
                </a:cxn>
                <a:cxn ang="0">
                  <a:pos x="315" y="14"/>
                </a:cxn>
                <a:cxn ang="0">
                  <a:pos x="311" y="17"/>
                </a:cxn>
                <a:cxn ang="0">
                  <a:pos x="308" y="18"/>
                </a:cxn>
                <a:cxn ang="0">
                  <a:pos x="307" y="19"/>
                </a:cxn>
                <a:cxn ang="0">
                  <a:pos x="304" y="20"/>
                </a:cxn>
                <a:cxn ang="0">
                  <a:pos x="300" y="21"/>
                </a:cxn>
                <a:cxn ang="0">
                  <a:pos x="295" y="23"/>
                </a:cxn>
                <a:cxn ang="0">
                  <a:pos x="293" y="23"/>
                </a:cxn>
                <a:cxn ang="0">
                  <a:pos x="287" y="25"/>
                </a:cxn>
                <a:cxn ang="0">
                  <a:pos x="285" y="25"/>
                </a:cxn>
                <a:cxn ang="0">
                  <a:pos x="280" y="26"/>
                </a:cxn>
                <a:cxn ang="0">
                  <a:pos x="274" y="27"/>
                </a:cxn>
                <a:cxn ang="0">
                  <a:pos x="268" y="28"/>
                </a:cxn>
                <a:cxn ang="0">
                  <a:pos x="242" y="33"/>
                </a:cxn>
                <a:cxn ang="0">
                  <a:pos x="221" y="49"/>
                </a:cxn>
                <a:cxn ang="0">
                  <a:pos x="212" y="48"/>
                </a:cxn>
                <a:cxn ang="0">
                  <a:pos x="194" y="29"/>
                </a:cxn>
                <a:cxn ang="0">
                  <a:pos x="169" y="36"/>
                </a:cxn>
                <a:cxn ang="0">
                  <a:pos x="188" y="58"/>
                </a:cxn>
                <a:cxn ang="0">
                  <a:pos x="209" y="81"/>
                </a:cxn>
                <a:cxn ang="0">
                  <a:pos x="216" y="680"/>
                </a:cxn>
                <a:cxn ang="0">
                  <a:pos x="229" y="680"/>
                </a:cxn>
                <a:cxn ang="0">
                  <a:pos x="246" y="94"/>
                </a:cxn>
                <a:cxn ang="0">
                  <a:pos x="290" y="96"/>
                </a:cxn>
                <a:cxn ang="0">
                  <a:pos x="324" y="55"/>
                </a:cxn>
                <a:cxn ang="0">
                  <a:pos x="442" y="513"/>
                </a:cxn>
                <a:cxn ang="0">
                  <a:pos x="423" y="397"/>
                </a:cxn>
                <a:cxn ang="0">
                  <a:pos x="387" y="335"/>
                </a:cxn>
                <a:cxn ang="0">
                  <a:pos x="370" y="311"/>
                </a:cxn>
                <a:cxn ang="0">
                  <a:pos x="347" y="257"/>
                </a:cxn>
                <a:cxn ang="0">
                  <a:pos x="338" y="180"/>
                </a:cxn>
                <a:cxn ang="0">
                  <a:pos x="304" y="131"/>
                </a:cxn>
                <a:cxn ang="0">
                  <a:pos x="268" y="112"/>
                </a:cxn>
                <a:cxn ang="0">
                  <a:pos x="243" y="106"/>
                </a:cxn>
                <a:cxn ang="0">
                  <a:pos x="232" y="99"/>
                </a:cxn>
                <a:cxn ang="0">
                  <a:pos x="229" y="85"/>
                </a:cxn>
                <a:cxn ang="0">
                  <a:pos x="313" y="669"/>
                </a:cxn>
                <a:cxn ang="0">
                  <a:pos x="426" y="583"/>
                </a:cxn>
              </a:cxnLst>
              <a:rect l="0" t="0" r="r" b="b"/>
              <a:pathLst>
                <a:path w="442" h="681">
                  <a:moveTo>
                    <a:pt x="216" y="680"/>
                  </a:moveTo>
                  <a:lnTo>
                    <a:pt x="216" y="104"/>
                  </a:lnTo>
                  <a:lnTo>
                    <a:pt x="206" y="105"/>
                  </a:lnTo>
                  <a:lnTo>
                    <a:pt x="193" y="107"/>
                  </a:lnTo>
                  <a:lnTo>
                    <a:pt x="177" y="111"/>
                  </a:lnTo>
                  <a:lnTo>
                    <a:pt x="160" y="118"/>
                  </a:lnTo>
                  <a:lnTo>
                    <a:pt x="139" y="131"/>
                  </a:lnTo>
                  <a:lnTo>
                    <a:pt x="119" y="151"/>
                  </a:lnTo>
                  <a:lnTo>
                    <a:pt x="105" y="180"/>
                  </a:lnTo>
                  <a:lnTo>
                    <a:pt x="99" y="219"/>
                  </a:lnTo>
                  <a:lnTo>
                    <a:pt x="95" y="257"/>
                  </a:lnTo>
                  <a:lnTo>
                    <a:pt x="86" y="287"/>
                  </a:lnTo>
                  <a:lnTo>
                    <a:pt x="73" y="311"/>
                  </a:lnTo>
                  <a:lnTo>
                    <a:pt x="58" y="332"/>
                  </a:lnTo>
                  <a:lnTo>
                    <a:pt x="56" y="335"/>
                  </a:lnTo>
                  <a:lnTo>
                    <a:pt x="38" y="360"/>
                  </a:lnTo>
                  <a:lnTo>
                    <a:pt x="19" y="397"/>
                  </a:lnTo>
                  <a:lnTo>
                    <a:pt x="5" y="446"/>
                  </a:lnTo>
                  <a:lnTo>
                    <a:pt x="0" y="513"/>
                  </a:lnTo>
                  <a:lnTo>
                    <a:pt x="17" y="583"/>
                  </a:lnTo>
                  <a:lnTo>
                    <a:pt x="61" y="636"/>
                  </a:lnTo>
                  <a:lnTo>
                    <a:pt x="130" y="669"/>
                  </a:lnTo>
                  <a:lnTo>
                    <a:pt x="216" y="680"/>
                  </a:lnTo>
                  <a:close/>
                  <a:moveTo>
                    <a:pt x="328" y="29"/>
                  </a:moveTo>
                  <a:lnTo>
                    <a:pt x="327" y="8"/>
                  </a:lnTo>
                  <a:lnTo>
                    <a:pt x="325" y="0"/>
                  </a:lnTo>
                  <a:lnTo>
                    <a:pt x="325" y="2"/>
                  </a:lnTo>
                  <a:lnTo>
                    <a:pt x="324" y="3"/>
                  </a:lnTo>
                  <a:lnTo>
                    <a:pt x="324" y="4"/>
                  </a:lnTo>
                  <a:lnTo>
                    <a:pt x="323" y="5"/>
                  </a:lnTo>
                  <a:lnTo>
                    <a:pt x="323" y="6"/>
                  </a:lnTo>
                  <a:lnTo>
                    <a:pt x="322" y="7"/>
                  </a:lnTo>
                  <a:lnTo>
                    <a:pt x="322" y="8"/>
                  </a:lnTo>
                  <a:lnTo>
                    <a:pt x="321" y="9"/>
                  </a:lnTo>
                  <a:lnTo>
                    <a:pt x="320" y="9"/>
                  </a:lnTo>
                  <a:lnTo>
                    <a:pt x="320" y="10"/>
                  </a:lnTo>
                  <a:lnTo>
                    <a:pt x="319" y="10"/>
                  </a:lnTo>
                  <a:lnTo>
                    <a:pt x="318" y="12"/>
                  </a:lnTo>
                  <a:lnTo>
                    <a:pt x="317" y="13"/>
                  </a:lnTo>
                  <a:lnTo>
                    <a:pt x="316" y="13"/>
                  </a:lnTo>
                  <a:lnTo>
                    <a:pt x="315" y="14"/>
                  </a:lnTo>
                  <a:lnTo>
                    <a:pt x="313" y="15"/>
                  </a:lnTo>
                  <a:lnTo>
                    <a:pt x="311" y="17"/>
                  </a:lnTo>
                  <a:lnTo>
                    <a:pt x="309" y="18"/>
                  </a:lnTo>
                  <a:lnTo>
                    <a:pt x="308" y="18"/>
                  </a:lnTo>
                  <a:lnTo>
                    <a:pt x="307" y="19"/>
                  </a:lnTo>
                  <a:lnTo>
                    <a:pt x="305" y="19"/>
                  </a:lnTo>
                  <a:lnTo>
                    <a:pt x="304" y="20"/>
                  </a:lnTo>
                  <a:lnTo>
                    <a:pt x="301" y="21"/>
                  </a:lnTo>
                  <a:lnTo>
                    <a:pt x="300" y="21"/>
                  </a:lnTo>
                  <a:lnTo>
                    <a:pt x="298" y="22"/>
                  </a:lnTo>
                  <a:lnTo>
                    <a:pt x="295" y="23"/>
                  </a:lnTo>
                  <a:lnTo>
                    <a:pt x="294" y="23"/>
                  </a:lnTo>
                  <a:lnTo>
                    <a:pt x="293" y="23"/>
                  </a:lnTo>
                  <a:lnTo>
                    <a:pt x="291" y="24"/>
                  </a:lnTo>
                  <a:lnTo>
                    <a:pt x="287" y="25"/>
                  </a:lnTo>
                  <a:lnTo>
                    <a:pt x="285" y="25"/>
                  </a:lnTo>
                  <a:lnTo>
                    <a:pt x="281" y="26"/>
                  </a:lnTo>
                  <a:lnTo>
                    <a:pt x="280" y="26"/>
                  </a:lnTo>
                  <a:lnTo>
                    <a:pt x="278" y="27"/>
                  </a:lnTo>
                  <a:lnTo>
                    <a:pt x="274" y="27"/>
                  </a:lnTo>
                  <a:lnTo>
                    <a:pt x="271" y="28"/>
                  </a:lnTo>
                  <a:lnTo>
                    <a:pt x="268" y="28"/>
                  </a:lnTo>
                  <a:lnTo>
                    <a:pt x="263" y="28"/>
                  </a:lnTo>
                  <a:lnTo>
                    <a:pt x="242" y="33"/>
                  </a:lnTo>
                  <a:lnTo>
                    <a:pt x="229" y="40"/>
                  </a:lnTo>
                  <a:lnTo>
                    <a:pt x="221" y="49"/>
                  </a:lnTo>
                  <a:lnTo>
                    <a:pt x="219" y="59"/>
                  </a:lnTo>
                  <a:lnTo>
                    <a:pt x="212" y="48"/>
                  </a:lnTo>
                  <a:lnTo>
                    <a:pt x="204" y="38"/>
                  </a:lnTo>
                  <a:lnTo>
                    <a:pt x="194" y="29"/>
                  </a:lnTo>
                  <a:lnTo>
                    <a:pt x="182" y="22"/>
                  </a:lnTo>
                  <a:lnTo>
                    <a:pt x="169" y="36"/>
                  </a:lnTo>
                  <a:lnTo>
                    <a:pt x="166" y="47"/>
                  </a:lnTo>
                  <a:lnTo>
                    <a:pt x="188" y="58"/>
                  </a:lnTo>
                  <a:lnTo>
                    <a:pt x="201" y="67"/>
                  </a:lnTo>
                  <a:lnTo>
                    <a:pt x="209" y="81"/>
                  </a:lnTo>
                  <a:lnTo>
                    <a:pt x="216" y="104"/>
                  </a:lnTo>
                  <a:lnTo>
                    <a:pt x="216" y="680"/>
                  </a:lnTo>
                  <a:lnTo>
                    <a:pt x="221" y="681"/>
                  </a:lnTo>
                  <a:lnTo>
                    <a:pt x="229" y="680"/>
                  </a:lnTo>
                  <a:lnTo>
                    <a:pt x="229" y="85"/>
                  </a:lnTo>
                  <a:lnTo>
                    <a:pt x="246" y="94"/>
                  </a:lnTo>
                  <a:lnTo>
                    <a:pt x="268" y="99"/>
                  </a:lnTo>
                  <a:lnTo>
                    <a:pt x="290" y="96"/>
                  </a:lnTo>
                  <a:lnTo>
                    <a:pt x="310" y="83"/>
                  </a:lnTo>
                  <a:lnTo>
                    <a:pt x="324" y="55"/>
                  </a:lnTo>
                  <a:lnTo>
                    <a:pt x="328" y="29"/>
                  </a:lnTo>
                  <a:close/>
                  <a:moveTo>
                    <a:pt x="442" y="513"/>
                  </a:moveTo>
                  <a:lnTo>
                    <a:pt x="437" y="446"/>
                  </a:lnTo>
                  <a:lnTo>
                    <a:pt x="423" y="397"/>
                  </a:lnTo>
                  <a:lnTo>
                    <a:pt x="405" y="360"/>
                  </a:lnTo>
                  <a:lnTo>
                    <a:pt x="387" y="335"/>
                  </a:lnTo>
                  <a:lnTo>
                    <a:pt x="385" y="332"/>
                  </a:lnTo>
                  <a:lnTo>
                    <a:pt x="370" y="311"/>
                  </a:lnTo>
                  <a:lnTo>
                    <a:pt x="356" y="287"/>
                  </a:lnTo>
                  <a:lnTo>
                    <a:pt x="347" y="257"/>
                  </a:lnTo>
                  <a:lnTo>
                    <a:pt x="344" y="219"/>
                  </a:lnTo>
                  <a:lnTo>
                    <a:pt x="338" y="180"/>
                  </a:lnTo>
                  <a:lnTo>
                    <a:pt x="323" y="151"/>
                  </a:lnTo>
                  <a:lnTo>
                    <a:pt x="304" y="131"/>
                  </a:lnTo>
                  <a:lnTo>
                    <a:pt x="282" y="118"/>
                  </a:lnTo>
                  <a:lnTo>
                    <a:pt x="268" y="112"/>
                  </a:lnTo>
                  <a:lnTo>
                    <a:pt x="255" y="108"/>
                  </a:lnTo>
                  <a:lnTo>
                    <a:pt x="243" y="106"/>
                  </a:lnTo>
                  <a:lnTo>
                    <a:pt x="233" y="105"/>
                  </a:lnTo>
                  <a:lnTo>
                    <a:pt x="232" y="99"/>
                  </a:lnTo>
                  <a:lnTo>
                    <a:pt x="230" y="92"/>
                  </a:lnTo>
                  <a:lnTo>
                    <a:pt x="229" y="85"/>
                  </a:lnTo>
                  <a:lnTo>
                    <a:pt x="229" y="680"/>
                  </a:lnTo>
                  <a:lnTo>
                    <a:pt x="313" y="669"/>
                  </a:lnTo>
                  <a:lnTo>
                    <a:pt x="382" y="636"/>
                  </a:lnTo>
                  <a:lnTo>
                    <a:pt x="426" y="583"/>
                  </a:lnTo>
                  <a:lnTo>
                    <a:pt x="442" y="513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3" name="docshape569"/>
            <p:cNvSpPr>
              <a:spLocks/>
            </p:cNvSpPr>
            <p:nvPr/>
          </p:nvSpPr>
          <p:spPr bwMode="auto">
            <a:xfrm>
              <a:off x="1070" y="6473"/>
              <a:ext cx="511" cy="614"/>
            </a:xfrm>
            <a:custGeom>
              <a:avLst/>
              <a:gdLst/>
              <a:ahLst/>
              <a:cxnLst>
                <a:cxn ang="0">
                  <a:pos x="249" y="131"/>
                </a:cxn>
                <a:cxn ang="0">
                  <a:pos x="133" y="156"/>
                </a:cxn>
                <a:cxn ang="0">
                  <a:pos x="33" y="224"/>
                </a:cxn>
                <a:cxn ang="0">
                  <a:pos x="4" y="275"/>
                </a:cxn>
                <a:cxn ang="0">
                  <a:pos x="1" y="332"/>
                </a:cxn>
                <a:cxn ang="0">
                  <a:pos x="21" y="401"/>
                </a:cxn>
                <a:cxn ang="0">
                  <a:pos x="65" y="495"/>
                </a:cxn>
                <a:cxn ang="0">
                  <a:pos x="124" y="575"/>
                </a:cxn>
                <a:cxn ang="0">
                  <a:pos x="204" y="614"/>
                </a:cxn>
                <a:cxn ang="0">
                  <a:pos x="242" y="605"/>
                </a:cxn>
                <a:cxn ang="0">
                  <a:pos x="396" y="37"/>
                </a:cxn>
                <a:cxn ang="0">
                  <a:pos x="393" y="0"/>
                </a:cxn>
                <a:cxn ang="0">
                  <a:pos x="393" y="1"/>
                </a:cxn>
                <a:cxn ang="0">
                  <a:pos x="392" y="4"/>
                </a:cxn>
                <a:cxn ang="0">
                  <a:pos x="390" y="7"/>
                </a:cxn>
                <a:cxn ang="0">
                  <a:pos x="389" y="9"/>
                </a:cxn>
                <a:cxn ang="0">
                  <a:pos x="388" y="11"/>
                </a:cxn>
                <a:cxn ang="0">
                  <a:pos x="386" y="13"/>
                </a:cxn>
                <a:cxn ang="0">
                  <a:pos x="384" y="15"/>
                </a:cxn>
                <a:cxn ang="0">
                  <a:pos x="382" y="16"/>
                </a:cxn>
                <a:cxn ang="0">
                  <a:pos x="380" y="18"/>
                </a:cxn>
                <a:cxn ang="0">
                  <a:pos x="376" y="20"/>
                </a:cxn>
                <a:cxn ang="0">
                  <a:pos x="374" y="22"/>
                </a:cxn>
                <a:cxn ang="0">
                  <a:pos x="371" y="23"/>
                </a:cxn>
                <a:cxn ang="0">
                  <a:pos x="364" y="26"/>
                </a:cxn>
                <a:cxn ang="0">
                  <a:pos x="359" y="28"/>
                </a:cxn>
                <a:cxn ang="0">
                  <a:pos x="352" y="30"/>
                </a:cxn>
                <a:cxn ang="0">
                  <a:pos x="349" y="31"/>
                </a:cxn>
                <a:cxn ang="0">
                  <a:pos x="342" y="33"/>
                </a:cxn>
                <a:cxn ang="0">
                  <a:pos x="335" y="34"/>
                </a:cxn>
                <a:cxn ang="0">
                  <a:pos x="331" y="35"/>
                </a:cxn>
                <a:cxn ang="0">
                  <a:pos x="324" y="36"/>
                </a:cxn>
                <a:cxn ang="0">
                  <a:pos x="312" y="37"/>
                </a:cxn>
                <a:cxn ang="0">
                  <a:pos x="268" y="52"/>
                </a:cxn>
                <a:cxn ang="0">
                  <a:pos x="255" y="77"/>
                </a:cxn>
                <a:cxn ang="0">
                  <a:pos x="236" y="50"/>
                </a:cxn>
                <a:cxn ang="0">
                  <a:pos x="208" y="29"/>
                </a:cxn>
                <a:cxn ang="0">
                  <a:pos x="186" y="61"/>
                </a:cxn>
                <a:cxn ang="0">
                  <a:pos x="229" y="86"/>
                </a:cxn>
                <a:cxn ang="0">
                  <a:pos x="249" y="131"/>
                </a:cxn>
                <a:cxn ang="0">
                  <a:pos x="268" y="603"/>
                </a:cxn>
                <a:cxn ang="0">
                  <a:pos x="290" y="123"/>
                </a:cxn>
                <a:cxn ang="0">
                  <a:pos x="348" y="125"/>
                </a:cxn>
                <a:cxn ang="0">
                  <a:pos x="391" y="72"/>
                </a:cxn>
                <a:cxn ang="0">
                  <a:pos x="510" y="327"/>
                </a:cxn>
                <a:cxn ang="0">
                  <a:pos x="488" y="252"/>
                </a:cxn>
                <a:cxn ang="0">
                  <a:pos x="426" y="184"/>
                </a:cxn>
                <a:cxn ang="0">
                  <a:pos x="327" y="139"/>
                </a:cxn>
                <a:cxn ang="0">
                  <a:pos x="271" y="124"/>
                </a:cxn>
                <a:cxn ang="0">
                  <a:pos x="268" y="111"/>
                </a:cxn>
                <a:cxn ang="0">
                  <a:pos x="269" y="603"/>
                </a:cxn>
                <a:cxn ang="0">
                  <a:pos x="313" y="614"/>
                </a:cxn>
                <a:cxn ang="0">
                  <a:pos x="386" y="580"/>
                </a:cxn>
                <a:cxn ang="0">
                  <a:pos x="439" y="520"/>
                </a:cxn>
                <a:cxn ang="0">
                  <a:pos x="485" y="440"/>
                </a:cxn>
                <a:cxn ang="0">
                  <a:pos x="509" y="368"/>
                </a:cxn>
              </a:cxnLst>
              <a:rect l="0" t="0" r="r" b="b"/>
              <a:pathLst>
                <a:path w="511" h="614">
                  <a:moveTo>
                    <a:pt x="249" y="603"/>
                  </a:moveTo>
                  <a:lnTo>
                    <a:pt x="249" y="131"/>
                  </a:lnTo>
                  <a:lnTo>
                    <a:pt x="192" y="138"/>
                  </a:lnTo>
                  <a:lnTo>
                    <a:pt x="133" y="156"/>
                  </a:lnTo>
                  <a:lnTo>
                    <a:pt x="78" y="185"/>
                  </a:lnTo>
                  <a:lnTo>
                    <a:pt x="33" y="224"/>
                  </a:lnTo>
                  <a:lnTo>
                    <a:pt x="16" y="249"/>
                  </a:lnTo>
                  <a:lnTo>
                    <a:pt x="4" y="275"/>
                  </a:lnTo>
                  <a:lnTo>
                    <a:pt x="0" y="303"/>
                  </a:lnTo>
                  <a:lnTo>
                    <a:pt x="1" y="332"/>
                  </a:lnTo>
                  <a:lnTo>
                    <a:pt x="8" y="361"/>
                  </a:lnTo>
                  <a:lnTo>
                    <a:pt x="21" y="401"/>
                  </a:lnTo>
                  <a:lnTo>
                    <a:pt x="40" y="447"/>
                  </a:lnTo>
                  <a:lnTo>
                    <a:pt x="65" y="495"/>
                  </a:lnTo>
                  <a:lnTo>
                    <a:pt x="91" y="537"/>
                  </a:lnTo>
                  <a:lnTo>
                    <a:pt x="124" y="575"/>
                  </a:lnTo>
                  <a:lnTo>
                    <a:pt x="162" y="603"/>
                  </a:lnTo>
                  <a:lnTo>
                    <a:pt x="204" y="614"/>
                  </a:lnTo>
                  <a:lnTo>
                    <a:pt x="216" y="614"/>
                  </a:lnTo>
                  <a:lnTo>
                    <a:pt x="242" y="605"/>
                  </a:lnTo>
                  <a:lnTo>
                    <a:pt x="249" y="603"/>
                  </a:lnTo>
                  <a:close/>
                  <a:moveTo>
                    <a:pt x="396" y="37"/>
                  </a:moveTo>
                  <a:lnTo>
                    <a:pt x="395" y="11"/>
                  </a:lnTo>
                  <a:lnTo>
                    <a:pt x="393" y="0"/>
                  </a:lnTo>
                  <a:lnTo>
                    <a:pt x="393" y="1"/>
                  </a:lnTo>
                  <a:lnTo>
                    <a:pt x="393" y="2"/>
                  </a:lnTo>
                  <a:lnTo>
                    <a:pt x="392" y="4"/>
                  </a:lnTo>
                  <a:lnTo>
                    <a:pt x="392" y="5"/>
                  </a:lnTo>
                  <a:lnTo>
                    <a:pt x="390" y="7"/>
                  </a:lnTo>
                  <a:lnTo>
                    <a:pt x="389" y="9"/>
                  </a:lnTo>
                  <a:lnTo>
                    <a:pt x="388" y="10"/>
                  </a:lnTo>
                  <a:lnTo>
                    <a:pt x="388" y="11"/>
                  </a:lnTo>
                  <a:lnTo>
                    <a:pt x="387" y="12"/>
                  </a:lnTo>
                  <a:lnTo>
                    <a:pt x="386" y="13"/>
                  </a:lnTo>
                  <a:lnTo>
                    <a:pt x="385" y="14"/>
                  </a:lnTo>
                  <a:lnTo>
                    <a:pt x="384" y="15"/>
                  </a:lnTo>
                  <a:lnTo>
                    <a:pt x="383" y="15"/>
                  </a:lnTo>
                  <a:lnTo>
                    <a:pt x="382" y="16"/>
                  </a:lnTo>
                  <a:lnTo>
                    <a:pt x="382" y="17"/>
                  </a:lnTo>
                  <a:lnTo>
                    <a:pt x="380" y="18"/>
                  </a:lnTo>
                  <a:lnTo>
                    <a:pt x="379" y="19"/>
                  </a:lnTo>
                  <a:lnTo>
                    <a:pt x="376" y="20"/>
                  </a:lnTo>
                  <a:lnTo>
                    <a:pt x="376" y="21"/>
                  </a:lnTo>
                  <a:lnTo>
                    <a:pt x="374" y="22"/>
                  </a:lnTo>
                  <a:lnTo>
                    <a:pt x="373" y="22"/>
                  </a:lnTo>
                  <a:lnTo>
                    <a:pt x="371" y="23"/>
                  </a:lnTo>
                  <a:lnTo>
                    <a:pt x="369" y="24"/>
                  </a:lnTo>
                  <a:lnTo>
                    <a:pt x="364" y="26"/>
                  </a:lnTo>
                  <a:lnTo>
                    <a:pt x="360" y="28"/>
                  </a:lnTo>
                  <a:lnTo>
                    <a:pt x="359" y="28"/>
                  </a:lnTo>
                  <a:lnTo>
                    <a:pt x="357" y="29"/>
                  </a:lnTo>
                  <a:lnTo>
                    <a:pt x="352" y="30"/>
                  </a:lnTo>
                  <a:lnTo>
                    <a:pt x="352" y="31"/>
                  </a:lnTo>
                  <a:lnTo>
                    <a:pt x="349" y="31"/>
                  </a:lnTo>
                  <a:lnTo>
                    <a:pt x="347" y="32"/>
                  </a:lnTo>
                  <a:lnTo>
                    <a:pt x="342" y="33"/>
                  </a:lnTo>
                  <a:lnTo>
                    <a:pt x="340" y="33"/>
                  </a:lnTo>
                  <a:lnTo>
                    <a:pt x="335" y="34"/>
                  </a:lnTo>
                  <a:lnTo>
                    <a:pt x="334" y="34"/>
                  </a:lnTo>
                  <a:lnTo>
                    <a:pt x="331" y="35"/>
                  </a:lnTo>
                  <a:lnTo>
                    <a:pt x="325" y="36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12" y="37"/>
                  </a:lnTo>
                  <a:lnTo>
                    <a:pt x="285" y="42"/>
                  </a:lnTo>
                  <a:lnTo>
                    <a:pt x="268" y="52"/>
                  </a:lnTo>
                  <a:lnTo>
                    <a:pt x="258" y="64"/>
                  </a:lnTo>
                  <a:lnTo>
                    <a:pt x="255" y="77"/>
                  </a:lnTo>
                  <a:lnTo>
                    <a:pt x="246" y="63"/>
                  </a:lnTo>
                  <a:lnTo>
                    <a:pt x="236" y="50"/>
                  </a:lnTo>
                  <a:lnTo>
                    <a:pt x="223" y="38"/>
                  </a:lnTo>
                  <a:lnTo>
                    <a:pt x="208" y="29"/>
                  </a:lnTo>
                  <a:lnTo>
                    <a:pt x="190" y="47"/>
                  </a:lnTo>
                  <a:lnTo>
                    <a:pt x="186" y="61"/>
                  </a:lnTo>
                  <a:lnTo>
                    <a:pt x="213" y="74"/>
                  </a:lnTo>
                  <a:lnTo>
                    <a:pt x="229" y="86"/>
                  </a:lnTo>
                  <a:lnTo>
                    <a:pt x="239" y="102"/>
                  </a:lnTo>
                  <a:lnTo>
                    <a:pt x="249" y="131"/>
                  </a:lnTo>
                  <a:lnTo>
                    <a:pt x="249" y="603"/>
                  </a:lnTo>
                  <a:lnTo>
                    <a:pt x="268" y="603"/>
                  </a:lnTo>
                  <a:lnTo>
                    <a:pt x="268" y="111"/>
                  </a:lnTo>
                  <a:lnTo>
                    <a:pt x="290" y="123"/>
                  </a:lnTo>
                  <a:lnTo>
                    <a:pt x="318" y="129"/>
                  </a:lnTo>
                  <a:lnTo>
                    <a:pt x="348" y="125"/>
                  </a:lnTo>
                  <a:lnTo>
                    <a:pt x="373" y="107"/>
                  </a:lnTo>
                  <a:lnTo>
                    <a:pt x="391" y="72"/>
                  </a:lnTo>
                  <a:lnTo>
                    <a:pt x="396" y="37"/>
                  </a:lnTo>
                  <a:close/>
                  <a:moveTo>
                    <a:pt x="510" y="327"/>
                  </a:moveTo>
                  <a:lnTo>
                    <a:pt x="503" y="288"/>
                  </a:lnTo>
                  <a:lnTo>
                    <a:pt x="488" y="252"/>
                  </a:lnTo>
                  <a:lnTo>
                    <a:pt x="465" y="219"/>
                  </a:lnTo>
                  <a:lnTo>
                    <a:pt x="426" y="184"/>
                  </a:lnTo>
                  <a:lnTo>
                    <a:pt x="379" y="157"/>
                  </a:lnTo>
                  <a:lnTo>
                    <a:pt x="327" y="139"/>
                  </a:lnTo>
                  <a:lnTo>
                    <a:pt x="272" y="131"/>
                  </a:lnTo>
                  <a:lnTo>
                    <a:pt x="271" y="124"/>
                  </a:lnTo>
                  <a:lnTo>
                    <a:pt x="269" y="118"/>
                  </a:lnTo>
                  <a:lnTo>
                    <a:pt x="268" y="111"/>
                  </a:lnTo>
                  <a:lnTo>
                    <a:pt x="268" y="603"/>
                  </a:lnTo>
                  <a:lnTo>
                    <a:pt x="269" y="603"/>
                  </a:lnTo>
                  <a:lnTo>
                    <a:pt x="296" y="614"/>
                  </a:lnTo>
                  <a:lnTo>
                    <a:pt x="313" y="614"/>
                  </a:lnTo>
                  <a:lnTo>
                    <a:pt x="351" y="604"/>
                  </a:lnTo>
                  <a:lnTo>
                    <a:pt x="386" y="580"/>
                  </a:lnTo>
                  <a:lnTo>
                    <a:pt x="416" y="550"/>
                  </a:lnTo>
                  <a:lnTo>
                    <a:pt x="439" y="520"/>
                  </a:lnTo>
                  <a:lnTo>
                    <a:pt x="464" y="481"/>
                  </a:lnTo>
                  <a:lnTo>
                    <a:pt x="485" y="440"/>
                  </a:lnTo>
                  <a:lnTo>
                    <a:pt x="500" y="402"/>
                  </a:lnTo>
                  <a:lnTo>
                    <a:pt x="509" y="368"/>
                  </a:lnTo>
                  <a:lnTo>
                    <a:pt x="510" y="327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4" name="docshape570"/>
            <p:cNvSpPr>
              <a:spLocks/>
            </p:cNvSpPr>
            <p:nvPr/>
          </p:nvSpPr>
          <p:spPr bwMode="auto">
            <a:xfrm>
              <a:off x="1813" y="6481"/>
              <a:ext cx="467" cy="561"/>
            </a:xfrm>
            <a:custGeom>
              <a:avLst/>
              <a:gdLst/>
              <a:ahLst/>
              <a:cxnLst>
                <a:cxn ang="0">
                  <a:pos x="229" y="119"/>
                </a:cxn>
                <a:cxn ang="0">
                  <a:pos x="122" y="143"/>
                </a:cxn>
                <a:cxn ang="0">
                  <a:pos x="31" y="204"/>
                </a:cxn>
                <a:cxn ang="0">
                  <a:pos x="5" y="251"/>
                </a:cxn>
                <a:cxn ang="0">
                  <a:pos x="2" y="304"/>
                </a:cxn>
                <a:cxn ang="0">
                  <a:pos x="20" y="367"/>
                </a:cxn>
                <a:cxn ang="0">
                  <a:pos x="60" y="453"/>
                </a:cxn>
                <a:cxn ang="0">
                  <a:pos x="114" y="526"/>
                </a:cxn>
                <a:cxn ang="0">
                  <a:pos x="187" y="561"/>
                </a:cxn>
                <a:cxn ang="0">
                  <a:pos x="207" y="559"/>
                </a:cxn>
                <a:cxn ang="0">
                  <a:pos x="363" y="34"/>
                </a:cxn>
                <a:cxn ang="0">
                  <a:pos x="360" y="0"/>
                </a:cxn>
                <a:cxn ang="0">
                  <a:pos x="359" y="3"/>
                </a:cxn>
                <a:cxn ang="0">
                  <a:pos x="358" y="5"/>
                </a:cxn>
                <a:cxn ang="0">
                  <a:pos x="357" y="7"/>
                </a:cxn>
                <a:cxn ang="0">
                  <a:pos x="357" y="8"/>
                </a:cxn>
                <a:cxn ang="0">
                  <a:pos x="356" y="9"/>
                </a:cxn>
                <a:cxn ang="0">
                  <a:pos x="355" y="11"/>
                </a:cxn>
                <a:cxn ang="0">
                  <a:pos x="353" y="12"/>
                </a:cxn>
                <a:cxn ang="0">
                  <a:pos x="351" y="14"/>
                </a:cxn>
                <a:cxn ang="0">
                  <a:pos x="349" y="15"/>
                </a:cxn>
                <a:cxn ang="0">
                  <a:pos x="348" y="16"/>
                </a:cxn>
                <a:cxn ang="0">
                  <a:pos x="347" y="17"/>
                </a:cxn>
                <a:cxn ang="0">
                  <a:pos x="344" y="19"/>
                </a:cxn>
                <a:cxn ang="0">
                  <a:pos x="342" y="20"/>
                </a:cxn>
                <a:cxn ang="0">
                  <a:pos x="338" y="22"/>
                </a:cxn>
                <a:cxn ang="0">
                  <a:pos x="334" y="24"/>
                </a:cxn>
                <a:cxn ang="0">
                  <a:pos x="327" y="27"/>
                </a:cxn>
                <a:cxn ang="0">
                  <a:pos x="324" y="27"/>
                </a:cxn>
                <a:cxn ang="0">
                  <a:pos x="322" y="28"/>
                </a:cxn>
                <a:cxn ang="0">
                  <a:pos x="315" y="30"/>
                </a:cxn>
                <a:cxn ang="0">
                  <a:pos x="312" y="30"/>
                </a:cxn>
                <a:cxn ang="0">
                  <a:pos x="306" y="31"/>
                </a:cxn>
                <a:cxn ang="0">
                  <a:pos x="296" y="33"/>
                </a:cxn>
                <a:cxn ang="0">
                  <a:pos x="286" y="34"/>
                </a:cxn>
                <a:cxn ang="0">
                  <a:pos x="245" y="47"/>
                </a:cxn>
                <a:cxn ang="0">
                  <a:pos x="234" y="70"/>
                </a:cxn>
                <a:cxn ang="0">
                  <a:pos x="216" y="45"/>
                </a:cxn>
                <a:cxn ang="0">
                  <a:pos x="190" y="27"/>
                </a:cxn>
                <a:cxn ang="0">
                  <a:pos x="171" y="56"/>
                </a:cxn>
                <a:cxn ang="0">
                  <a:pos x="210" y="79"/>
                </a:cxn>
                <a:cxn ang="0">
                  <a:pos x="229" y="119"/>
                </a:cxn>
                <a:cxn ang="0">
                  <a:pos x="245" y="551"/>
                </a:cxn>
                <a:cxn ang="0">
                  <a:pos x="266" y="112"/>
                </a:cxn>
                <a:cxn ang="0">
                  <a:pos x="319" y="115"/>
                </a:cxn>
                <a:cxn ang="0">
                  <a:pos x="358" y="66"/>
                </a:cxn>
                <a:cxn ang="0">
                  <a:pos x="467" y="299"/>
                </a:cxn>
                <a:cxn ang="0">
                  <a:pos x="447" y="231"/>
                </a:cxn>
                <a:cxn ang="0">
                  <a:pos x="390" y="168"/>
                </a:cxn>
                <a:cxn ang="0">
                  <a:pos x="299" y="127"/>
                </a:cxn>
                <a:cxn ang="0">
                  <a:pos x="248" y="114"/>
                </a:cxn>
                <a:cxn ang="0">
                  <a:pos x="245" y="102"/>
                </a:cxn>
                <a:cxn ang="0">
                  <a:pos x="246" y="551"/>
                </a:cxn>
                <a:cxn ang="0">
                  <a:pos x="272" y="561"/>
                </a:cxn>
                <a:cxn ang="0">
                  <a:pos x="322" y="553"/>
                </a:cxn>
                <a:cxn ang="0">
                  <a:pos x="381" y="503"/>
                </a:cxn>
                <a:cxn ang="0">
                  <a:pos x="425" y="440"/>
                </a:cxn>
                <a:cxn ang="0">
                  <a:pos x="458" y="367"/>
                </a:cxn>
                <a:cxn ang="0">
                  <a:pos x="467" y="299"/>
                </a:cxn>
              </a:cxnLst>
              <a:rect l="0" t="0" r="r" b="b"/>
              <a:pathLst>
                <a:path w="467" h="561">
                  <a:moveTo>
                    <a:pt x="229" y="551"/>
                  </a:moveTo>
                  <a:lnTo>
                    <a:pt x="229" y="119"/>
                  </a:lnTo>
                  <a:lnTo>
                    <a:pt x="176" y="126"/>
                  </a:lnTo>
                  <a:lnTo>
                    <a:pt x="122" y="143"/>
                  </a:lnTo>
                  <a:lnTo>
                    <a:pt x="72" y="169"/>
                  </a:lnTo>
                  <a:lnTo>
                    <a:pt x="31" y="204"/>
                  </a:lnTo>
                  <a:lnTo>
                    <a:pt x="15" y="227"/>
                  </a:lnTo>
                  <a:lnTo>
                    <a:pt x="5" y="251"/>
                  </a:lnTo>
                  <a:lnTo>
                    <a:pt x="0" y="277"/>
                  </a:lnTo>
                  <a:lnTo>
                    <a:pt x="2" y="304"/>
                  </a:lnTo>
                  <a:lnTo>
                    <a:pt x="8" y="330"/>
                  </a:lnTo>
                  <a:lnTo>
                    <a:pt x="20" y="367"/>
                  </a:lnTo>
                  <a:lnTo>
                    <a:pt x="37" y="409"/>
                  </a:lnTo>
                  <a:lnTo>
                    <a:pt x="60" y="453"/>
                  </a:lnTo>
                  <a:lnTo>
                    <a:pt x="84" y="491"/>
                  </a:lnTo>
                  <a:lnTo>
                    <a:pt x="114" y="526"/>
                  </a:lnTo>
                  <a:lnTo>
                    <a:pt x="148" y="551"/>
                  </a:lnTo>
                  <a:lnTo>
                    <a:pt x="187" y="561"/>
                  </a:lnTo>
                  <a:lnTo>
                    <a:pt x="198" y="561"/>
                  </a:lnTo>
                  <a:lnTo>
                    <a:pt x="207" y="559"/>
                  </a:lnTo>
                  <a:lnTo>
                    <a:pt x="229" y="551"/>
                  </a:lnTo>
                  <a:close/>
                  <a:moveTo>
                    <a:pt x="363" y="34"/>
                  </a:moveTo>
                  <a:lnTo>
                    <a:pt x="362" y="10"/>
                  </a:lnTo>
                  <a:lnTo>
                    <a:pt x="360" y="0"/>
                  </a:lnTo>
                  <a:lnTo>
                    <a:pt x="359" y="3"/>
                  </a:lnTo>
                  <a:lnTo>
                    <a:pt x="359" y="4"/>
                  </a:lnTo>
                  <a:lnTo>
                    <a:pt x="358" y="5"/>
                  </a:lnTo>
                  <a:lnTo>
                    <a:pt x="358" y="6"/>
                  </a:lnTo>
                  <a:lnTo>
                    <a:pt x="357" y="7"/>
                  </a:lnTo>
                  <a:lnTo>
                    <a:pt x="357" y="8"/>
                  </a:lnTo>
                  <a:lnTo>
                    <a:pt x="356" y="9"/>
                  </a:lnTo>
                  <a:lnTo>
                    <a:pt x="355" y="10"/>
                  </a:lnTo>
                  <a:lnTo>
                    <a:pt x="355" y="11"/>
                  </a:lnTo>
                  <a:lnTo>
                    <a:pt x="354" y="11"/>
                  </a:lnTo>
                  <a:lnTo>
                    <a:pt x="353" y="12"/>
                  </a:lnTo>
                  <a:lnTo>
                    <a:pt x="352" y="14"/>
                  </a:lnTo>
                  <a:lnTo>
                    <a:pt x="351" y="14"/>
                  </a:lnTo>
                  <a:lnTo>
                    <a:pt x="350" y="15"/>
                  </a:lnTo>
                  <a:lnTo>
                    <a:pt x="349" y="15"/>
                  </a:lnTo>
                  <a:lnTo>
                    <a:pt x="349" y="16"/>
                  </a:lnTo>
                  <a:lnTo>
                    <a:pt x="348" y="16"/>
                  </a:lnTo>
                  <a:lnTo>
                    <a:pt x="348" y="17"/>
                  </a:lnTo>
                  <a:lnTo>
                    <a:pt x="347" y="17"/>
                  </a:lnTo>
                  <a:lnTo>
                    <a:pt x="345" y="19"/>
                  </a:lnTo>
                  <a:lnTo>
                    <a:pt x="344" y="19"/>
                  </a:lnTo>
                  <a:lnTo>
                    <a:pt x="343" y="20"/>
                  </a:lnTo>
                  <a:lnTo>
                    <a:pt x="342" y="20"/>
                  </a:lnTo>
                  <a:lnTo>
                    <a:pt x="340" y="21"/>
                  </a:lnTo>
                  <a:lnTo>
                    <a:pt x="338" y="22"/>
                  </a:lnTo>
                  <a:lnTo>
                    <a:pt x="337" y="23"/>
                  </a:lnTo>
                  <a:lnTo>
                    <a:pt x="334" y="24"/>
                  </a:lnTo>
                  <a:lnTo>
                    <a:pt x="328" y="26"/>
                  </a:lnTo>
                  <a:lnTo>
                    <a:pt x="327" y="27"/>
                  </a:lnTo>
                  <a:lnTo>
                    <a:pt x="325" y="27"/>
                  </a:lnTo>
                  <a:lnTo>
                    <a:pt x="324" y="27"/>
                  </a:lnTo>
                  <a:lnTo>
                    <a:pt x="323" y="28"/>
                  </a:lnTo>
                  <a:lnTo>
                    <a:pt x="322" y="28"/>
                  </a:lnTo>
                  <a:lnTo>
                    <a:pt x="318" y="29"/>
                  </a:lnTo>
                  <a:lnTo>
                    <a:pt x="315" y="30"/>
                  </a:lnTo>
                  <a:lnTo>
                    <a:pt x="314" y="30"/>
                  </a:lnTo>
                  <a:lnTo>
                    <a:pt x="312" y="30"/>
                  </a:lnTo>
                  <a:lnTo>
                    <a:pt x="307" y="31"/>
                  </a:lnTo>
                  <a:lnTo>
                    <a:pt x="306" y="31"/>
                  </a:lnTo>
                  <a:lnTo>
                    <a:pt x="303" y="32"/>
                  </a:lnTo>
                  <a:lnTo>
                    <a:pt x="296" y="33"/>
                  </a:lnTo>
                  <a:lnTo>
                    <a:pt x="292" y="33"/>
                  </a:lnTo>
                  <a:lnTo>
                    <a:pt x="286" y="34"/>
                  </a:lnTo>
                  <a:lnTo>
                    <a:pt x="261" y="39"/>
                  </a:lnTo>
                  <a:lnTo>
                    <a:pt x="245" y="47"/>
                  </a:lnTo>
                  <a:lnTo>
                    <a:pt x="237" y="58"/>
                  </a:lnTo>
                  <a:lnTo>
                    <a:pt x="234" y="70"/>
                  </a:lnTo>
                  <a:lnTo>
                    <a:pt x="226" y="57"/>
                  </a:lnTo>
                  <a:lnTo>
                    <a:pt x="216" y="45"/>
                  </a:lnTo>
                  <a:lnTo>
                    <a:pt x="204" y="35"/>
                  </a:lnTo>
                  <a:lnTo>
                    <a:pt x="190" y="27"/>
                  </a:lnTo>
                  <a:lnTo>
                    <a:pt x="174" y="43"/>
                  </a:lnTo>
                  <a:lnTo>
                    <a:pt x="171" y="56"/>
                  </a:lnTo>
                  <a:lnTo>
                    <a:pt x="196" y="68"/>
                  </a:lnTo>
                  <a:lnTo>
                    <a:pt x="210" y="79"/>
                  </a:lnTo>
                  <a:lnTo>
                    <a:pt x="219" y="94"/>
                  </a:lnTo>
                  <a:lnTo>
                    <a:pt x="229" y="119"/>
                  </a:lnTo>
                  <a:lnTo>
                    <a:pt x="229" y="551"/>
                  </a:lnTo>
                  <a:lnTo>
                    <a:pt x="245" y="551"/>
                  </a:lnTo>
                  <a:lnTo>
                    <a:pt x="245" y="102"/>
                  </a:lnTo>
                  <a:lnTo>
                    <a:pt x="266" y="112"/>
                  </a:lnTo>
                  <a:lnTo>
                    <a:pt x="292" y="118"/>
                  </a:lnTo>
                  <a:lnTo>
                    <a:pt x="319" y="115"/>
                  </a:lnTo>
                  <a:lnTo>
                    <a:pt x="342" y="98"/>
                  </a:lnTo>
                  <a:lnTo>
                    <a:pt x="358" y="66"/>
                  </a:lnTo>
                  <a:lnTo>
                    <a:pt x="363" y="34"/>
                  </a:lnTo>
                  <a:close/>
                  <a:moveTo>
                    <a:pt x="467" y="299"/>
                  </a:moveTo>
                  <a:lnTo>
                    <a:pt x="461" y="264"/>
                  </a:lnTo>
                  <a:lnTo>
                    <a:pt x="447" y="231"/>
                  </a:lnTo>
                  <a:lnTo>
                    <a:pt x="425" y="200"/>
                  </a:lnTo>
                  <a:lnTo>
                    <a:pt x="390" y="168"/>
                  </a:lnTo>
                  <a:lnTo>
                    <a:pt x="347" y="143"/>
                  </a:lnTo>
                  <a:lnTo>
                    <a:pt x="299" y="127"/>
                  </a:lnTo>
                  <a:lnTo>
                    <a:pt x="249" y="119"/>
                  </a:lnTo>
                  <a:lnTo>
                    <a:pt x="248" y="114"/>
                  </a:lnTo>
                  <a:lnTo>
                    <a:pt x="247" y="108"/>
                  </a:lnTo>
                  <a:lnTo>
                    <a:pt x="245" y="102"/>
                  </a:lnTo>
                  <a:lnTo>
                    <a:pt x="245" y="551"/>
                  </a:lnTo>
                  <a:lnTo>
                    <a:pt x="246" y="551"/>
                  </a:lnTo>
                  <a:lnTo>
                    <a:pt x="264" y="558"/>
                  </a:lnTo>
                  <a:lnTo>
                    <a:pt x="272" y="561"/>
                  </a:lnTo>
                  <a:lnTo>
                    <a:pt x="287" y="561"/>
                  </a:lnTo>
                  <a:lnTo>
                    <a:pt x="322" y="553"/>
                  </a:lnTo>
                  <a:lnTo>
                    <a:pt x="354" y="531"/>
                  </a:lnTo>
                  <a:lnTo>
                    <a:pt x="381" y="503"/>
                  </a:lnTo>
                  <a:lnTo>
                    <a:pt x="402" y="476"/>
                  </a:lnTo>
                  <a:lnTo>
                    <a:pt x="425" y="440"/>
                  </a:lnTo>
                  <a:lnTo>
                    <a:pt x="444" y="403"/>
                  </a:lnTo>
                  <a:lnTo>
                    <a:pt x="458" y="367"/>
                  </a:lnTo>
                  <a:lnTo>
                    <a:pt x="465" y="336"/>
                  </a:lnTo>
                  <a:lnTo>
                    <a:pt x="467" y="299"/>
                  </a:lnTo>
                  <a:close/>
                </a:path>
              </a:pathLst>
            </a:custGeom>
            <a:solidFill>
              <a:srgbClr val="FBB0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docshape571"/>
            <p:cNvSpPr>
              <a:spLocks noChangeArrowheads="1"/>
            </p:cNvSpPr>
            <p:nvPr/>
          </p:nvSpPr>
          <p:spPr bwMode="auto">
            <a:xfrm>
              <a:off x="427" y="247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6" name="docshape572"/>
            <p:cNvSpPr>
              <a:spLocks/>
            </p:cNvSpPr>
            <p:nvPr/>
          </p:nvSpPr>
          <p:spPr bwMode="auto">
            <a:xfrm>
              <a:off x="959" y="2882"/>
              <a:ext cx="350" cy="540"/>
            </a:xfrm>
            <a:custGeom>
              <a:avLst/>
              <a:gdLst/>
              <a:ahLst/>
              <a:cxnLst>
                <a:cxn ang="0">
                  <a:pos x="171" y="83"/>
                </a:cxn>
                <a:cxn ang="0">
                  <a:pos x="153" y="85"/>
                </a:cxn>
                <a:cxn ang="0">
                  <a:pos x="127" y="94"/>
                </a:cxn>
                <a:cxn ang="0">
                  <a:pos x="94" y="120"/>
                </a:cxn>
                <a:cxn ang="0">
                  <a:pos x="78" y="174"/>
                </a:cxn>
                <a:cxn ang="0">
                  <a:pos x="68" y="228"/>
                </a:cxn>
                <a:cxn ang="0">
                  <a:pos x="46" y="263"/>
                </a:cxn>
                <a:cxn ang="0">
                  <a:pos x="30" y="286"/>
                </a:cxn>
                <a:cxn ang="0">
                  <a:pos x="4" y="354"/>
                </a:cxn>
                <a:cxn ang="0">
                  <a:pos x="13" y="462"/>
                </a:cxn>
                <a:cxn ang="0">
                  <a:pos x="103" y="530"/>
                </a:cxn>
                <a:cxn ang="0">
                  <a:pos x="259" y="23"/>
                </a:cxn>
                <a:cxn ang="0">
                  <a:pos x="257" y="0"/>
                </a:cxn>
                <a:cxn ang="0">
                  <a:pos x="257" y="3"/>
                </a:cxn>
                <a:cxn ang="0">
                  <a:pos x="256" y="5"/>
                </a:cxn>
                <a:cxn ang="0">
                  <a:pos x="254" y="8"/>
                </a:cxn>
                <a:cxn ang="0">
                  <a:pos x="251" y="10"/>
                </a:cxn>
                <a:cxn ang="0">
                  <a:pos x="247" y="13"/>
                </a:cxn>
                <a:cxn ang="0">
                  <a:pos x="245" y="14"/>
                </a:cxn>
                <a:cxn ang="0">
                  <a:pos x="243" y="15"/>
                </a:cxn>
                <a:cxn ang="0">
                  <a:pos x="241" y="16"/>
                </a:cxn>
                <a:cxn ang="0">
                  <a:pos x="239" y="17"/>
                </a:cxn>
                <a:cxn ang="0">
                  <a:pos x="232" y="19"/>
                </a:cxn>
                <a:cxn ang="0">
                  <a:pos x="228" y="20"/>
                </a:cxn>
                <a:cxn ang="0">
                  <a:pos x="227" y="20"/>
                </a:cxn>
                <a:cxn ang="0">
                  <a:pos x="223" y="21"/>
                </a:cxn>
                <a:cxn ang="0">
                  <a:pos x="218" y="22"/>
                </a:cxn>
                <a:cxn ang="0">
                  <a:pos x="210" y="23"/>
                </a:cxn>
                <a:cxn ang="0">
                  <a:pos x="191" y="26"/>
                </a:cxn>
                <a:cxn ang="0">
                  <a:pos x="175" y="39"/>
                </a:cxn>
                <a:cxn ang="0">
                  <a:pos x="168" y="38"/>
                </a:cxn>
                <a:cxn ang="0">
                  <a:pos x="154" y="24"/>
                </a:cxn>
                <a:cxn ang="0">
                  <a:pos x="134" y="29"/>
                </a:cxn>
                <a:cxn ang="0">
                  <a:pos x="149" y="46"/>
                </a:cxn>
                <a:cxn ang="0">
                  <a:pos x="165" y="64"/>
                </a:cxn>
                <a:cxn ang="0">
                  <a:pos x="171" y="539"/>
                </a:cxn>
                <a:cxn ang="0">
                  <a:pos x="181" y="539"/>
                </a:cxn>
                <a:cxn ang="0">
                  <a:pos x="194" y="75"/>
                </a:cxn>
                <a:cxn ang="0">
                  <a:pos x="230" y="77"/>
                </a:cxn>
                <a:cxn ang="0">
                  <a:pos x="256" y="44"/>
                </a:cxn>
                <a:cxn ang="0">
                  <a:pos x="350" y="406"/>
                </a:cxn>
                <a:cxn ang="0">
                  <a:pos x="335" y="315"/>
                </a:cxn>
                <a:cxn ang="0">
                  <a:pos x="306" y="265"/>
                </a:cxn>
                <a:cxn ang="0">
                  <a:pos x="293" y="247"/>
                </a:cxn>
                <a:cxn ang="0">
                  <a:pos x="275" y="204"/>
                </a:cxn>
                <a:cxn ang="0">
                  <a:pos x="267" y="143"/>
                </a:cxn>
                <a:cxn ang="0">
                  <a:pos x="240" y="104"/>
                </a:cxn>
                <a:cxn ang="0">
                  <a:pos x="212" y="89"/>
                </a:cxn>
                <a:cxn ang="0">
                  <a:pos x="192" y="84"/>
                </a:cxn>
                <a:cxn ang="0">
                  <a:pos x="183" y="78"/>
                </a:cxn>
                <a:cxn ang="0">
                  <a:pos x="181" y="68"/>
                </a:cxn>
                <a:cxn ang="0">
                  <a:pos x="248" y="530"/>
                </a:cxn>
                <a:cxn ang="0">
                  <a:pos x="337" y="462"/>
                </a:cxn>
              </a:cxnLst>
              <a:rect l="0" t="0" r="r" b="b"/>
              <a:pathLst>
                <a:path w="350" h="540">
                  <a:moveTo>
                    <a:pt x="171" y="539"/>
                  </a:moveTo>
                  <a:lnTo>
                    <a:pt x="171" y="83"/>
                  </a:lnTo>
                  <a:lnTo>
                    <a:pt x="163" y="83"/>
                  </a:lnTo>
                  <a:lnTo>
                    <a:pt x="153" y="85"/>
                  </a:lnTo>
                  <a:lnTo>
                    <a:pt x="140" y="89"/>
                  </a:lnTo>
                  <a:lnTo>
                    <a:pt x="127" y="94"/>
                  </a:lnTo>
                  <a:lnTo>
                    <a:pt x="110" y="104"/>
                  </a:lnTo>
                  <a:lnTo>
                    <a:pt x="94" y="120"/>
                  </a:lnTo>
                  <a:lnTo>
                    <a:pt x="83" y="143"/>
                  </a:lnTo>
                  <a:lnTo>
                    <a:pt x="78" y="174"/>
                  </a:lnTo>
                  <a:lnTo>
                    <a:pt x="75" y="204"/>
                  </a:lnTo>
                  <a:lnTo>
                    <a:pt x="68" y="228"/>
                  </a:lnTo>
                  <a:lnTo>
                    <a:pt x="57" y="247"/>
                  </a:lnTo>
                  <a:lnTo>
                    <a:pt x="46" y="263"/>
                  </a:lnTo>
                  <a:lnTo>
                    <a:pt x="44" y="265"/>
                  </a:lnTo>
                  <a:lnTo>
                    <a:pt x="30" y="286"/>
                  </a:lnTo>
                  <a:lnTo>
                    <a:pt x="15" y="315"/>
                  </a:lnTo>
                  <a:lnTo>
                    <a:pt x="4" y="354"/>
                  </a:lnTo>
                  <a:lnTo>
                    <a:pt x="0" y="406"/>
                  </a:lnTo>
                  <a:lnTo>
                    <a:pt x="13" y="462"/>
                  </a:lnTo>
                  <a:lnTo>
                    <a:pt x="48" y="504"/>
                  </a:lnTo>
                  <a:lnTo>
                    <a:pt x="103" y="530"/>
                  </a:lnTo>
                  <a:lnTo>
                    <a:pt x="171" y="539"/>
                  </a:lnTo>
                  <a:close/>
                  <a:moveTo>
                    <a:pt x="259" y="23"/>
                  </a:moveTo>
                  <a:lnTo>
                    <a:pt x="259" y="7"/>
                  </a:lnTo>
                  <a:lnTo>
                    <a:pt x="257" y="0"/>
                  </a:lnTo>
                  <a:lnTo>
                    <a:pt x="257" y="2"/>
                  </a:lnTo>
                  <a:lnTo>
                    <a:pt x="257" y="3"/>
                  </a:lnTo>
                  <a:lnTo>
                    <a:pt x="256" y="4"/>
                  </a:lnTo>
                  <a:lnTo>
                    <a:pt x="256" y="5"/>
                  </a:lnTo>
                  <a:lnTo>
                    <a:pt x="255" y="6"/>
                  </a:lnTo>
                  <a:lnTo>
                    <a:pt x="254" y="8"/>
                  </a:lnTo>
                  <a:lnTo>
                    <a:pt x="253" y="8"/>
                  </a:lnTo>
                  <a:lnTo>
                    <a:pt x="251" y="10"/>
                  </a:lnTo>
                  <a:lnTo>
                    <a:pt x="249" y="12"/>
                  </a:lnTo>
                  <a:lnTo>
                    <a:pt x="247" y="13"/>
                  </a:lnTo>
                  <a:lnTo>
                    <a:pt x="245" y="14"/>
                  </a:lnTo>
                  <a:lnTo>
                    <a:pt x="244" y="14"/>
                  </a:lnTo>
                  <a:lnTo>
                    <a:pt x="243" y="15"/>
                  </a:lnTo>
                  <a:lnTo>
                    <a:pt x="241" y="16"/>
                  </a:lnTo>
                  <a:lnTo>
                    <a:pt x="240" y="16"/>
                  </a:lnTo>
                  <a:lnTo>
                    <a:pt x="239" y="17"/>
                  </a:lnTo>
                  <a:lnTo>
                    <a:pt x="236" y="18"/>
                  </a:lnTo>
                  <a:lnTo>
                    <a:pt x="232" y="19"/>
                  </a:lnTo>
                  <a:lnTo>
                    <a:pt x="228" y="20"/>
                  </a:lnTo>
                  <a:lnTo>
                    <a:pt x="227" y="20"/>
                  </a:lnTo>
                  <a:lnTo>
                    <a:pt x="225" y="20"/>
                  </a:lnTo>
                  <a:lnTo>
                    <a:pt x="223" y="21"/>
                  </a:lnTo>
                  <a:lnTo>
                    <a:pt x="220" y="21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0" y="23"/>
                  </a:lnTo>
                  <a:lnTo>
                    <a:pt x="208" y="23"/>
                  </a:lnTo>
                  <a:lnTo>
                    <a:pt x="191" y="26"/>
                  </a:lnTo>
                  <a:lnTo>
                    <a:pt x="181" y="32"/>
                  </a:lnTo>
                  <a:lnTo>
                    <a:pt x="175" y="39"/>
                  </a:lnTo>
                  <a:lnTo>
                    <a:pt x="173" y="47"/>
                  </a:lnTo>
                  <a:lnTo>
                    <a:pt x="168" y="38"/>
                  </a:lnTo>
                  <a:lnTo>
                    <a:pt x="161" y="30"/>
                  </a:lnTo>
                  <a:lnTo>
                    <a:pt x="154" y="24"/>
                  </a:lnTo>
                  <a:lnTo>
                    <a:pt x="144" y="18"/>
                  </a:lnTo>
                  <a:lnTo>
                    <a:pt x="134" y="29"/>
                  </a:lnTo>
                  <a:lnTo>
                    <a:pt x="131" y="37"/>
                  </a:lnTo>
                  <a:lnTo>
                    <a:pt x="149" y="46"/>
                  </a:lnTo>
                  <a:lnTo>
                    <a:pt x="159" y="53"/>
                  </a:lnTo>
                  <a:lnTo>
                    <a:pt x="165" y="64"/>
                  </a:lnTo>
                  <a:lnTo>
                    <a:pt x="171" y="83"/>
                  </a:lnTo>
                  <a:lnTo>
                    <a:pt x="171" y="539"/>
                  </a:lnTo>
                  <a:lnTo>
                    <a:pt x="175" y="539"/>
                  </a:lnTo>
                  <a:lnTo>
                    <a:pt x="181" y="539"/>
                  </a:lnTo>
                  <a:lnTo>
                    <a:pt x="181" y="68"/>
                  </a:lnTo>
                  <a:lnTo>
                    <a:pt x="194" y="75"/>
                  </a:lnTo>
                  <a:lnTo>
                    <a:pt x="212" y="79"/>
                  </a:lnTo>
                  <a:lnTo>
                    <a:pt x="230" y="77"/>
                  </a:lnTo>
                  <a:lnTo>
                    <a:pt x="245" y="66"/>
                  </a:lnTo>
                  <a:lnTo>
                    <a:pt x="256" y="44"/>
                  </a:lnTo>
                  <a:lnTo>
                    <a:pt x="259" y="23"/>
                  </a:lnTo>
                  <a:close/>
                  <a:moveTo>
                    <a:pt x="350" y="406"/>
                  </a:moveTo>
                  <a:lnTo>
                    <a:pt x="346" y="354"/>
                  </a:lnTo>
                  <a:lnTo>
                    <a:pt x="335" y="315"/>
                  </a:lnTo>
                  <a:lnTo>
                    <a:pt x="320" y="286"/>
                  </a:lnTo>
                  <a:lnTo>
                    <a:pt x="306" y="265"/>
                  </a:lnTo>
                  <a:lnTo>
                    <a:pt x="305" y="263"/>
                  </a:lnTo>
                  <a:lnTo>
                    <a:pt x="293" y="247"/>
                  </a:lnTo>
                  <a:lnTo>
                    <a:pt x="282" y="228"/>
                  </a:lnTo>
                  <a:lnTo>
                    <a:pt x="275" y="204"/>
                  </a:lnTo>
                  <a:lnTo>
                    <a:pt x="272" y="174"/>
                  </a:lnTo>
                  <a:lnTo>
                    <a:pt x="267" y="143"/>
                  </a:lnTo>
                  <a:lnTo>
                    <a:pt x="256" y="120"/>
                  </a:lnTo>
                  <a:lnTo>
                    <a:pt x="240" y="104"/>
                  </a:lnTo>
                  <a:lnTo>
                    <a:pt x="223" y="94"/>
                  </a:lnTo>
                  <a:lnTo>
                    <a:pt x="212" y="89"/>
                  </a:lnTo>
                  <a:lnTo>
                    <a:pt x="201" y="86"/>
                  </a:lnTo>
                  <a:lnTo>
                    <a:pt x="192" y="84"/>
                  </a:lnTo>
                  <a:lnTo>
                    <a:pt x="184" y="83"/>
                  </a:lnTo>
                  <a:lnTo>
                    <a:pt x="183" y="78"/>
                  </a:lnTo>
                  <a:lnTo>
                    <a:pt x="182" y="73"/>
                  </a:lnTo>
                  <a:lnTo>
                    <a:pt x="181" y="68"/>
                  </a:lnTo>
                  <a:lnTo>
                    <a:pt x="181" y="539"/>
                  </a:lnTo>
                  <a:lnTo>
                    <a:pt x="248" y="530"/>
                  </a:lnTo>
                  <a:lnTo>
                    <a:pt x="302" y="504"/>
                  </a:lnTo>
                  <a:lnTo>
                    <a:pt x="337" y="462"/>
                  </a:lnTo>
                  <a:lnTo>
                    <a:pt x="350" y="406"/>
                  </a:lnTo>
                  <a:close/>
                </a:path>
              </a:pathLst>
            </a:custGeom>
            <a:solidFill>
              <a:srgbClr val="EF40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7" name="docshape573"/>
            <p:cNvSpPr>
              <a:spLocks/>
            </p:cNvSpPr>
            <p:nvPr/>
          </p:nvSpPr>
          <p:spPr bwMode="auto">
            <a:xfrm>
              <a:off x="1942" y="2767"/>
              <a:ext cx="499" cy="769"/>
            </a:xfrm>
            <a:custGeom>
              <a:avLst/>
              <a:gdLst/>
              <a:ahLst/>
              <a:cxnLst>
                <a:cxn ang="0">
                  <a:pos x="243" y="117"/>
                </a:cxn>
                <a:cxn ang="0">
                  <a:pos x="217" y="121"/>
                </a:cxn>
                <a:cxn ang="0">
                  <a:pos x="180" y="133"/>
                </a:cxn>
                <a:cxn ang="0">
                  <a:pos x="134" y="170"/>
                </a:cxn>
                <a:cxn ang="0">
                  <a:pos x="111" y="247"/>
                </a:cxn>
                <a:cxn ang="0">
                  <a:pos x="96" y="323"/>
                </a:cxn>
                <a:cxn ang="0">
                  <a:pos x="65" y="374"/>
                </a:cxn>
                <a:cxn ang="0">
                  <a:pos x="42" y="406"/>
                </a:cxn>
                <a:cxn ang="0">
                  <a:pos x="5" y="504"/>
                </a:cxn>
                <a:cxn ang="0">
                  <a:pos x="12" y="644"/>
                </a:cxn>
                <a:cxn ang="0">
                  <a:pos x="96" y="736"/>
                </a:cxn>
                <a:cxn ang="0">
                  <a:pos x="243" y="768"/>
                </a:cxn>
                <a:cxn ang="0">
                  <a:pos x="368" y="9"/>
                </a:cxn>
                <a:cxn ang="0">
                  <a:pos x="367" y="0"/>
                </a:cxn>
                <a:cxn ang="0">
                  <a:pos x="366" y="1"/>
                </a:cxn>
                <a:cxn ang="0">
                  <a:pos x="365" y="3"/>
                </a:cxn>
                <a:cxn ang="0">
                  <a:pos x="365" y="4"/>
                </a:cxn>
                <a:cxn ang="0">
                  <a:pos x="364" y="6"/>
                </a:cxn>
                <a:cxn ang="0">
                  <a:pos x="363" y="8"/>
                </a:cxn>
                <a:cxn ang="0">
                  <a:pos x="362" y="9"/>
                </a:cxn>
                <a:cxn ang="0">
                  <a:pos x="361" y="10"/>
                </a:cxn>
                <a:cxn ang="0">
                  <a:pos x="358" y="13"/>
                </a:cxn>
                <a:cxn ang="0">
                  <a:pos x="357" y="14"/>
                </a:cxn>
                <a:cxn ang="0">
                  <a:pos x="355" y="16"/>
                </a:cxn>
                <a:cxn ang="0">
                  <a:pos x="353" y="17"/>
                </a:cxn>
                <a:cxn ang="0">
                  <a:pos x="350" y="18"/>
                </a:cxn>
                <a:cxn ang="0">
                  <a:pos x="347" y="20"/>
                </a:cxn>
                <a:cxn ang="0">
                  <a:pos x="342" y="22"/>
                </a:cxn>
                <a:cxn ang="0">
                  <a:pos x="337" y="24"/>
                </a:cxn>
                <a:cxn ang="0">
                  <a:pos x="335" y="25"/>
                </a:cxn>
                <a:cxn ang="0">
                  <a:pos x="330" y="26"/>
                </a:cxn>
                <a:cxn ang="0">
                  <a:pos x="324" y="28"/>
                </a:cxn>
                <a:cxn ang="0">
                  <a:pos x="321" y="28"/>
                </a:cxn>
                <a:cxn ang="0">
                  <a:pos x="316" y="29"/>
                </a:cxn>
                <a:cxn ang="0">
                  <a:pos x="315" y="29"/>
                </a:cxn>
                <a:cxn ang="0">
                  <a:pos x="311" y="30"/>
                </a:cxn>
                <a:cxn ang="0">
                  <a:pos x="299" y="31"/>
                </a:cxn>
                <a:cxn ang="0">
                  <a:pos x="273" y="36"/>
                </a:cxn>
                <a:cxn ang="0">
                  <a:pos x="249" y="55"/>
                </a:cxn>
                <a:cxn ang="0">
                  <a:pos x="239" y="54"/>
                </a:cxn>
                <a:cxn ang="0">
                  <a:pos x="219" y="33"/>
                </a:cxn>
                <a:cxn ang="0">
                  <a:pos x="190" y="40"/>
                </a:cxn>
                <a:cxn ang="0">
                  <a:pos x="212" y="65"/>
                </a:cxn>
                <a:cxn ang="0">
                  <a:pos x="235" y="91"/>
                </a:cxn>
                <a:cxn ang="0">
                  <a:pos x="243" y="768"/>
                </a:cxn>
                <a:cxn ang="0">
                  <a:pos x="258" y="767"/>
                </a:cxn>
                <a:cxn ang="0">
                  <a:pos x="277" y="106"/>
                </a:cxn>
                <a:cxn ang="0">
                  <a:pos x="327" y="108"/>
                </a:cxn>
                <a:cxn ang="0">
                  <a:pos x="365" y="62"/>
                </a:cxn>
                <a:cxn ang="0">
                  <a:pos x="498" y="578"/>
                </a:cxn>
                <a:cxn ang="0">
                  <a:pos x="477" y="447"/>
                </a:cxn>
                <a:cxn ang="0">
                  <a:pos x="436" y="377"/>
                </a:cxn>
                <a:cxn ang="0">
                  <a:pos x="417" y="351"/>
                </a:cxn>
                <a:cxn ang="0">
                  <a:pos x="391" y="290"/>
                </a:cxn>
                <a:cxn ang="0">
                  <a:pos x="381" y="203"/>
                </a:cxn>
                <a:cxn ang="0">
                  <a:pos x="342" y="147"/>
                </a:cxn>
                <a:cxn ang="0">
                  <a:pos x="302" y="126"/>
                </a:cxn>
                <a:cxn ang="0">
                  <a:pos x="273" y="119"/>
                </a:cxn>
                <a:cxn ang="0">
                  <a:pos x="261" y="111"/>
                </a:cxn>
                <a:cxn ang="0">
                  <a:pos x="258" y="96"/>
                </a:cxn>
                <a:cxn ang="0">
                  <a:pos x="334" y="760"/>
                </a:cxn>
                <a:cxn ang="0">
                  <a:pos x="454" y="697"/>
                </a:cxn>
                <a:cxn ang="0">
                  <a:pos x="498" y="578"/>
                </a:cxn>
              </a:cxnLst>
              <a:rect l="0" t="0" r="r" b="b"/>
              <a:pathLst>
                <a:path w="499" h="769">
                  <a:moveTo>
                    <a:pt x="243" y="768"/>
                  </a:moveTo>
                  <a:lnTo>
                    <a:pt x="243" y="117"/>
                  </a:lnTo>
                  <a:lnTo>
                    <a:pt x="232" y="118"/>
                  </a:lnTo>
                  <a:lnTo>
                    <a:pt x="217" y="121"/>
                  </a:lnTo>
                  <a:lnTo>
                    <a:pt x="199" y="125"/>
                  </a:lnTo>
                  <a:lnTo>
                    <a:pt x="180" y="133"/>
                  </a:lnTo>
                  <a:lnTo>
                    <a:pt x="156" y="148"/>
                  </a:lnTo>
                  <a:lnTo>
                    <a:pt x="134" y="170"/>
                  </a:lnTo>
                  <a:lnTo>
                    <a:pt x="117" y="203"/>
                  </a:lnTo>
                  <a:lnTo>
                    <a:pt x="111" y="247"/>
                  </a:lnTo>
                  <a:lnTo>
                    <a:pt x="107" y="290"/>
                  </a:lnTo>
                  <a:lnTo>
                    <a:pt x="96" y="323"/>
                  </a:lnTo>
                  <a:lnTo>
                    <a:pt x="81" y="351"/>
                  </a:lnTo>
                  <a:lnTo>
                    <a:pt x="65" y="374"/>
                  </a:lnTo>
                  <a:lnTo>
                    <a:pt x="62" y="377"/>
                  </a:lnTo>
                  <a:lnTo>
                    <a:pt x="42" y="406"/>
                  </a:lnTo>
                  <a:lnTo>
                    <a:pt x="21" y="447"/>
                  </a:lnTo>
                  <a:lnTo>
                    <a:pt x="5" y="504"/>
                  </a:lnTo>
                  <a:lnTo>
                    <a:pt x="0" y="578"/>
                  </a:lnTo>
                  <a:lnTo>
                    <a:pt x="12" y="644"/>
                  </a:lnTo>
                  <a:lnTo>
                    <a:pt x="45" y="697"/>
                  </a:lnTo>
                  <a:lnTo>
                    <a:pt x="96" y="736"/>
                  </a:lnTo>
                  <a:lnTo>
                    <a:pt x="164" y="760"/>
                  </a:lnTo>
                  <a:lnTo>
                    <a:pt x="243" y="768"/>
                  </a:lnTo>
                  <a:close/>
                  <a:moveTo>
                    <a:pt x="369" y="32"/>
                  </a:moveTo>
                  <a:lnTo>
                    <a:pt x="368" y="9"/>
                  </a:lnTo>
                  <a:lnTo>
                    <a:pt x="367" y="0"/>
                  </a:lnTo>
                  <a:lnTo>
                    <a:pt x="366" y="0"/>
                  </a:lnTo>
                  <a:lnTo>
                    <a:pt x="366" y="1"/>
                  </a:lnTo>
                  <a:lnTo>
                    <a:pt x="366" y="2"/>
                  </a:lnTo>
                  <a:lnTo>
                    <a:pt x="365" y="3"/>
                  </a:lnTo>
                  <a:lnTo>
                    <a:pt x="365" y="4"/>
                  </a:lnTo>
                  <a:lnTo>
                    <a:pt x="365" y="5"/>
                  </a:lnTo>
                  <a:lnTo>
                    <a:pt x="364" y="6"/>
                  </a:lnTo>
                  <a:lnTo>
                    <a:pt x="363" y="7"/>
                  </a:lnTo>
                  <a:lnTo>
                    <a:pt x="363" y="8"/>
                  </a:lnTo>
                  <a:lnTo>
                    <a:pt x="362" y="9"/>
                  </a:lnTo>
                  <a:lnTo>
                    <a:pt x="361" y="10"/>
                  </a:lnTo>
                  <a:lnTo>
                    <a:pt x="358" y="13"/>
                  </a:lnTo>
                  <a:lnTo>
                    <a:pt x="357" y="14"/>
                  </a:lnTo>
                  <a:lnTo>
                    <a:pt x="356" y="15"/>
                  </a:lnTo>
                  <a:lnTo>
                    <a:pt x="355" y="16"/>
                  </a:lnTo>
                  <a:lnTo>
                    <a:pt x="353" y="16"/>
                  </a:lnTo>
                  <a:lnTo>
                    <a:pt x="353" y="17"/>
                  </a:lnTo>
                  <a:lnTo>
                    <a:pt x="352" y="18"/>
                  </a:lnTo>
                  <a:lnTo>
                    <a:pt x="350" y="18"/>
                  </a:lnTo>
                  <a:lnTo>
                    <a:pt x="348" y="19"/>
                  </a:lnTo>
                  <a:lnTo>
                    <a:pt x="347" y="20"/>
                  </a:lnTo>
                  <a:lnTo>
                    <a:pt x="346" y="21"/>
                  </a:lnTo>
                  <a:lnTo>
                    <a:pt x="342" y="22"/>
                  </a:lnTo>
                  <a:lnTo>
                    <a:pt x="339" y="23"/>
                  </a:lnTo>
                  <a:lnTo>
                    <a:pt x="337" y="24"/>
                  </a:lnTo>
                  <a:lnTo>
                    <a:pt x="335" y="25"/>
                  </a:lnTo>
                  <a:lnTo>
                    <a:pt x="331" y="26"/>
                  </a:lnTo>
                  <a:lnTo>
                    <a:pt x="330" y="26"/>
                  </a:lnTo>
                  <a:lnTo>
                    <a:pt x="328" y="27"/>
                  </a:lnTo>
                  <a:lnTo>
                    <a:pt x="324" y="28"/>
                  </a:lnTo>
                  <a:lnTo>
                    <a:pt x="323" y="28"/>
                  </a:lnTo>
                  <a:lnTo>
                    <a:pt x="321" y="28"/>
                  </a:lnTo>
                  <a:lnTo>
                    <a:pt x="317" y="29"/>
                  </a:lnTo>
                  <a:lnTo>
                    <a:pt x="316" y="29"/>
                  </a:lnTo>
                  <a:lnTo>
                    <a:pt x="315" y="29"/>
                  </a:lnTo>
                  <a:lnTo>
                    <a:pt x="313" y="30"/>
                  </a:lnTo>
                  <a:lnTo>
                    <a:pt x="311" y="30"/>
                  </a:lnTo>
                  <a:lnTo>
                    <a:pt x="306" y="31"/>
                  </a:lnTo>
                  <a:lnTo>
                    <a:pt x="299" y="31"/>
                  </a:lnTo>
                  <a:lnTo>
                    <a:pt x="296" y="32"/>
                  </a:lnTo>
                  <a:lnTo>
                    <a:pt x="273" y="36"/>
                  </a:lnTo>
                  <a:lnTo>
                    <a:pt x="258" y="44"/>
                  </a:lnTo>
                  <a:lnTo>
                    <a:pt x="249" y="55"/>
                  </a:lnTo>
                  <a:lnTo>
                    <a:pt x="246" y="66"/>
                  </a:lnTo>
                  <a:lnTo>
                    <a:pt x="239" y="54"/>
                  </a:lnTo>
                  <a:lnTo>
                    <a:pt x="230" y="42"/>
                  </a:lnTo>
                  <a:lnTo>
                    <a:pt x="219" y="33"/>
                  </a:lnTo>
                  <a:lnTo>
                    <a:pt x="205" y="25"/>
                  </a:lnTo>
                  <a:lnTo>
                    <a:pt x="190" y="40"/>
                  </a:lnTo>
                  <a:lnTo>
                    <a:pt x="187" y="53"/>
                  </a:lnTo>
                  <a:lnTo>
                    <a:pt x="212" y="65"/>
                  </a:lnTo>
                  <a:lnTo>
                    <a:pt x="226" y="75"/>
                  </a:lnTo>
                  <a:lnTo>
                    <a:pt x="235" y="91"/>
                  </a:lnTo>
                  <a:lnTo>
                    <a:pt x="243" y="117"/>
                  </a:lnTo>
                  <a:lnTo>
                    <a:pt x="243" y="768"/>
                  </a:lnTo>
                  <a:lnTo>
                    <a:pt x="249" y="768"/>
                  </a:lnTo>
                  <a:lnTo>
                    <a:pt x="258" y="767"/>
                  </a:lnTo>
                  <a:lnTo>
                    <a:pt x="258" y="96"/>
                  </a:lnTo>
                  <a:lnTo>
                    <a:pt x="277" y="106"/>
                  </a:lnTo>
                  <a:lnTo>
                    <a:pt x="302" y="111"/>
                  </a:lnTo>
                  <a:lnTo>
                    <a:pt x="327" y="108"/>
                  </a:lnTo>
                  <a:lnTo>
                    <a:pt x="349" y="93"/>
                  </a:lnTo>
                  <a:lnTo>
                    <a:pt x="365" y="62"/>
                  </a:lnTo>
                  <a:lnTo>
                    <a:pt x="369" y="32"/>
                  </a:lnTo>
                  <a:close/>
                  <a:moveTo>
                    <a:pt x="498" y="578"/>
                  </a:moveTo>
                  <a:lnTo>
                    <a:pt x="493" y="504"/>
                  </a:lnTo>
                  <a:lnTo>
                    <a:pt x="477" y="447"/>
                  </a:lnTo>
                  <a:lnTo>
                    <a:pt x="456" y="406"/>
                  </a:lnTo>
                  <a:lnTo>
                    <a:pt x="436" y="377"/>
                  </a:lnTo>
                  <a:lnTo>
                    <a:pt x="434" y="374"/>
                  </a:lnTo>
                  <a:lnTo>
                    <a:pt x="417" y="351"/>
                  </a:lnTo>
                  <a:lnTo>
                    <a:pt x="402" y="323"/>
                  </a:lnTo>
                  <a:lnTo>
                    <a:pt x="391" y="290"/>
                  </a:lnTo>
                  <a:lnTo>
                    <a:pt x="387" y="247"/>
                  </a:lnTo>
                  <a:lnTo>
                    <a:pt x="381" y="203"/>
                  </a:lnTo>
                  <a:lnTo>
                    <a:pt x="364" y="170"/>
                  </a:lnTo>
                  <a:lnTo>
                    <a:pt x="342" y="147"/>
                  </a:lnTo>
                  <a:lnTo>
                    <a:pt x="318" y="133"/>
                  </a:lnTo>
                  <a:lnTo>
                    <a:pt x="302" y="126"/>
                  </a:lnTo>
                  <a:lnTo>
                    <a:pt x="287" y="122"/>
                  </a:lnTo>
                  <a:lnTo>
                    <a:pt x="273" y="119"/>
                  </a:lnTo>
                  <a:lnTo>
                    <a:pt x="262" y="118"/>
                  </a:lnTo>
                  <a:lnTo>
                    <a:pt x="261" y="111"/>
                  </a:lnTo>
                  <a:lnTo>
                    <a:pt x="260" y="103"/>
                  </a:lnTo>
                  <a:lnTo>
                    <a:pt x="258" y="96"/>
                  </a:lnTo>
                  <a:lnTo>
                    <a:pt x="258" y="767"/>
                  </a:lnTo>
                  <a:lnTo>
                    <a:pt x="334" y="760"/>
                  </a:lnTo>
                  <a:lnTo>
                    <a:pt x="402" y="736"/>
                  </a:lnTo>
                  <a:lnTo>
                    <a:pt x="454" y="697"/>
                  </a:lnTo>
                  <a:lnTo>
                    <a:pt x="486" y="644"/>
                  </a:lnTo>
                  <a:lnTo>
                    <a:pt x="498" y="578"/>
                  </a:lnTo>
                  <a:close/>
                </a:path>
              </a:pathLst>
            </a:custGeom>
            <a:solidFill>
              <a:srgbClr val="00A6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8" name="docshape574"/>
            <p:cNvSpPr>
              <a:spLocks/>
            </p:cNvSpPr>
            <p:nvPr/>
          </p:nvSpPr>
          <p:spPr bwMode="auto">
            <a:xfrm>
              <a:off x="1398" y="3223"/>
              <a:ext cx="442" cy="682"/>
            </a:xfrm>
            <a:custGeom>
              <a:avLst/>
              <a:gdLst/>
              <a:ahLst/>
              <a:cxnLst>
                <a:cxn ang="0">
                  <a:pos x="215" y="104"/>
                </a:cxn>
                <a:cxn ang="0">
                  <a:pos x="192" y="107"/>
                </a:cxn>
                <a:cxn ang="0">
                  <a:pos x="159" y="118"/>
                </a:cxn>
                <a:cxn ang="0">
                  <a:pos x="118" y="151"/>
                </a:cxn>
                <a:cxn ang="0">
                  <a:pos x="98" y="219"/>
                </a:cxn>
                <a:cxn ang="0">
                  <a:pos x="85" y="287"/>
                </a:cxn>
                <a:cxn ang="0">
                  <a:pos x="57" y="332"/>
                </a:cxn>
                <a:cxn ang="0">
                  <a:pos x="37" y="360"/>
                </a:cxn>
                <a:cxn ang="0">
                  <a:pos x="4" y="446"/>
                </a:cxn>
                <a:cxn ang="0">
                  <a:pos x="16" y="583"/>
                </a:cxn>
                <a:cxn ang="0">
                  <a:pos x="129" y="669"/>
                </a:cxn>
                <a:cxn ang="0">
                  <a:pos x="327" y="28"/>
                </a:cxn>
                <a:cxn ang="0">
                  <a:pos x="325" y="0"/>
                </a:cxn>
                <a:cxn ang="0">
                  <a:pos x="324" y="2"/>
                </a:cxn>
                <a:cxn ang="0">
                  <a:pos x="324" y="2"/>
                </a:cxn>
                <a:cxn ang="0">
                  <a:pos x="323" y="4"/>
                </a:cxn>
                <a:cxn ang="0">
                  <a:pos x="323" y="4"/>
                </a:cxn>
                <a:cxn ang="0">
                  <a:pos x="322" y="6"/>
                </a:cxn>
                <a:cxn ang="0">
                  <a:pos x="321" y="7"/>
                </a:cxn>
                <a:cxn ang="0">
                  <a:pos x="320" y="9"/>
                </a:cxn>
                <a:cxn ang="0">
                  <a:pos x="319" y="10"/>
                </a:cxn>
                <a:cxn ang="0">
                  <a:pos x="318" y="10"/>
                </a:cxn>
                <a:cxn ang="0">
                  <a:pos x="316" y="12"/>
                </a:cxn>
                <a:cxn ang="0">
                  <a:pos x="314" y="13"/>
                </a:cxn>
                <a:cxn ang="0">
                  <a:pos x="310" y="16"/>
                </a:cxn>
                <a:cxn ang="0">
                  <a:pos x="307" y="18"/>
                </a:cxn>
                <a:cxn ang="0">
                  <a:pos x="306" y="18"/>
                </a:cxn>
                <a:cxn ang="0">
                  <a:pos x="303" y="20"/>
                </a:cxn>
                <a:cxn ang="0">
                  <a:pos x="298" y="21"/>
                </a:cxn>
                <a:cxn ang="0">
                  <a:pos x="293" y="23"/>
                </a:cxn>
                <a:cxn ang="0">
                  <a:pos x="290" y="24"/>
                </a:cxn>
                <a:cxn ang="0">
                  <a:pos x="286" y="25"/>
                </a:cxn>
                <a:cxn ang="0">
                  <a:pos x="279" y="26"/>
                </a:cxn>
                <a:cxn ang="0">
                  <a:pos x="277" y="26"/>
                </a:cxn>
                <a:cxn ang="0">
                  <a:pos x="272" y="27"/>
                </a:cxn>
                <a:cxn ang="0">
                  <a:pos x="262" y="28"/>
                </a:cxn>
                <a:cxn ang="0">
                  <a:pos x="228" y="39"/>
                </a:cxn>
                <a:cxn ang="0">
                  <a:pos x="218" y="59"/>
                </a:cxn>
                <a:cxn ang="0">
                  <a:pos x="203" y="38"/>
                </a:cxn>
                <a:cxn ang="0">
                  <a:pos x="182" y="22"/>
                </a:cxn>
                <a:cxn ang="0">
                  <a:pos x="165" y="47"/>
                </a:cxn>
                <a:cxn ang="0">
                  <a:pos x="200" y="67"/>
                </a:cxn>
                <a:cxn ang="0">
                  <a:pos x="215" y="104"/>
                </a:cxn>
                <a:cxn ang="0">
                  <a:pos x="220" y="681"/>
                </a:cxn>
                <a:cxn ang="0">
                  <a:pos x="228" y="85"/>
                </a:cxn>
                <a:cxn ang="0">
                  <a:pos x="267" y="99"/>
                </a:cxn>
                <a:cxn ang="0">
                  <a:pos x="309" y="82"/>
                </a:cxn>
                <a:cxn ang="0">
                  <a:pos x="327" y="28"/>
                </a:cxn>
                <a:cxn ang="0">
                  <a:pos x="437" y="446"/>
                </a:cxn>
                <a:cxn ang="0">
                  <a:pos x="404" y="360"/>
                </a:cxn>
                <a:cxn ang="0">
                  <a:pos x="384" y="332"/>
                </a:cxn>
                <a:cxn ang="0">
                  <a:pos x="356" y="287"/>
                </a:cxn>
                <a:cxn ang="0">
                  <a:pos x="343" y="219"/>
                </a:cxn>
                <a:cxn ang="0">
                  <a:pos x="323" y="151"/>
                </a:cxn>
                <a:cxn ang="0">
                  <a:pos x="281" y="118"/>
                </a:cxn>
                <a:cxn ang="0">
                  <a:pos x="254" y="108"/>
                </a:cxn>
                <a:cxn ang="0">
                  <a:pos x="232" y="104"/>
                </a:cxn>
                <a:cxn ang="0">
                  <a:pos x="230" y="92"/>
                </a:cxn>
                <a:cxn ang="0">
                  <a:pos x="228" y="680"/>
                </a:cxn>
                <a:cxn ang="0">
                  <a:pos x="381" y="636"/>
                </a:cxn>
                <a:cxn ang="0">
                  <a:pos x="441" y="512"/>
                </a:cxn>
              </a:cxnLst>
              <a:rect l="0" t="0" r="r" b="b"/>
              <a:pathLst>
                <a:path w="442" h="682">
                  <a:moveTo>
                    <a:pt x="215" y="680"/>
                  </a:moveTo>
                  <a:lnTo>
                    <a:pt x="215" y="104"/>
                  </a:lnTo>
                  <a:lnTo>
                    <a:pt x="205" y="105"/>
                  </a:lnTo>
                  <a:lnTo>
                    <a:pt x="192" y="107"/>
                  </a:lnTo>
                  <a:lnTo>
                    <a:pt x="176" y="111"/>
                  </a:lnTo>
                  <a:lnTo>
                    <a:pt x="159" y="118"/>
                  </a:lnTo>
                  <a:lnTo>
                    <a:pt x="138" y="131"/>
                  </a:lnTo>
                  <a:lnTo>
                    <a:pt x="118" y="151"/>
                  </a:lnTo>
                  <a:lnTo>
                    <a:pt x="104" y="180"/>
                  </a:lnTo>
                  <a:lnTo>
                    <a:pt x="98" y="219"/>
                  </a:lnTo>
                  <a:lnTo>
                    <a:pt x="94" y="257"/>
                  </a:lnTo>
                  <a:lnTo>
                    <a:pt x="85" y="287"/>
                  </a:lnTo>
                  <a:lnTo>
                    <a:pt x="72" y="311"/>
                  </a:lnTo>
                  <a:lnTo>
                    <a:pt x="57" y="332"/>
                  </a:lnTo>
                  <a:lnTo>
                    <a:pt x="55" y="334"/>
                  </a:lnTo>
                  <a:lnTo>
                    <a:pt x="37" y="360"/>
                  </a:lnTo>
                  <a:lnTo>
                    <a:pt x="18" y="396"/>
                  </a:lnTo>
                  <a:lnTo>
                    <a:pt x="4" y="446"/>
                  </a:lnTo>
                  <a:lnTo>
                    <a:pt x="0" y="512"/>
                  </a:lnTo>
                  <a:lnTo>
                    <a:pt x="16" y="583"/>
                  </a:lnTo>
                  <a:lnTo>
                    <a:pt x="60" y="636"/>
                  </a:lnTo>
                  <a:lnTo>
                    <a:pt x="129" y="669"/>
                  </a:lnTo>
                  <a:lnTo>
                    <a:pt x="215" y="680"/>
                  </a:lnTo>
                  <a:close/>
                  <a:moveTo>
                    <a:pt x="327" y="28"/>
                  </a:moveTo>
                  <a:lnTo>
                    <a:pt x="326" y="8"/>
                  </a:lnTo>
                  <a:lnTo>
                    <a:pt x="325" y="0"/>
                  </a:lnTo>
                  <a:lnTo>
                    <a:pt x="324" y="1"/>
                  </a:lnTo>
                  <a:lnTo>
                    <a:pt x="324" y="2"/>
                  </a:lnTo>
                  <a:lnTo>
                    <a:pt x="323" y="3"/>
                  </a:lnTo>
                  <a:lnTo>
                    <a:pt x="323" y="4"/>
                  </a:lnTo>
                  <a:lnTo>
                    <a:pt x="322" y="5"/>
                  </a:lnTo>
                  <a:lnTo>
                    <a:pt x="322" y="6"/>
                  </a:lnTo>
                  <a:lnTo>
                    <a:pt x="321" y="7"/>
                  </a:lnTo>
                  <a:lnTo>
                    <a:pt x="320" y="8"/>
                  </a:lnTo>
                  <a:lnTo>
                    <a:pt x="320" y="9"/>
                  </a:lnTo>
                  <a:lnTo>
                    <a:pt x="319" y="9"/>
                  </a:lnTo>
                  <a:lnTo>
                    <a:pt x="319" y="10"/>
                  </a:lnTo>
                  <a:lnTo>
                    <a:pt x="318" y="10"/>
                  </a:lnTo>
                  <a:lnTo>
                    <a:pt x="317" y="11"/>
                  </a:lnTo>
                  <a:lnTo>
                    <a:pt x="316" y="12"/>
                  </a:lnTo>
                  <a:lnTo>
                    <a:pt x="315" y="13"/>
                  </a:lnTo>
                  <a:lnTo>
                    <a:pt x="314" y="13"/>
                  </a:lnTo>
                  <a:lnTo>
                    <a:pt x="313" y="14"/>
                  </a:lnTo>
                  <a:lnTo>
                    <a:pt x="310" y="16"/>
                  </a:lnTo>
                  <a:lnTo>
                    <a:pt x="308" y="17"/>
                  </a:lnTo>
                  <a:lnTo>
                    <a:pt x="307" y="18"/>
                  </a:lnTo>
                  <a:lnTo>
                    <a:pt x="306" y="18"/>
                  </a:lnTo>
                  <a:lnTo>
                    <a:pt x="305" y="19"/>
                  </a:lnTo>
                  <a:lnTo>
                    <a:pt x="303" y="20"/>
                  </a:lnTo>
                  <a:lnTo>
                    <a:pt x="298" y="21"/>
                  </a:lnTo>
                  <a:lnTo>
                    <a:pt x="295" y="22"/>
                  </a:lnTo>
                  <a:lnTo>
                    <a:pt x="293" y="23"/>
                  </a:lnTo>
                  <a:lnTo>
                    <a:pt x="292" y="23"/>
                  </a:lnTo>
                  <a:lnTo>
                    <a:pt x="290" y="24"/>
                  </a:lnTo>
                  <a:lnTo>
                    <a:pt x="286" y="24"/>
                  </a:lnTo>
                  <a:lnTo>
                    <a:pt x="286" y="25"/>
                  </a:lnTo>
                  <a:lnTo>
                    <a:pt x="284" y="25"/>
                  </a:lnTo>
                  <a:lnTo>
                    <a:pt x="279" y="26"/>
                  </a:lnTo>
                  <a:lnTo>
                    <a:pt x="278" y="26"/>
                  </a:lnTo>
                  <a:lnTo>
                    <a:pt x="277" y="26"/>
                  </a:lnTo>
                  <a:lnTo>
                    <a:pt x="272" y="27"/>
                  </a:lnTo>
                  <a:lnTo>
                    <a:pt x="268" y="27"/>
                  </a:lnTo>
                  <a:lnTo>
                    <a:pt x="262" y="28"/>
                  </a:lnTo>
                  <a:lnTo>
                    <a:pt x="241" y="32"/>
                  </a:lnTo>
                  <a:lnTo>
                    <a:pt x="228" y="39"/>
                  </a:lnTo>
                  <a:lnTo>
                    <a:pt x="221" y="49"/>
                  </a:lnTo>
                  <a:lnTo>
                    <a:pt x="218" y="59"/>
                  </a:lnTo>
                  <a:lnTo>
                    <a:pt x="211" y="48"/>
                  </a:lnTo>
                  <a:lnTo>
                    <a:pt x="203" y="38"/>
                  </a:lnTo>
                  <a:lnTo>
                    <a:pt x="193" y="29"/>
                  </a:lnTo>
                  <a:lnTo>
                    <a:pt x="182" y="22"/>
                  </a:lnTo>
                  <a:lnTo>
                    <a:pt x="168" y="35"/>
                  </a:lnTo>
                  <a:lnTo>
                    <a:pt x="165" y="47"/>
                  </a:lnTo>
                  <a:lnTo>
                    <a:pt x="187" y="57"/>
                  </a:lnTo>
                  <a:lnTo>
                    <a:pt x="200" y="67"/>
                  </a:lnTo>
                  <a:lnTo>
                    <a:pt x="208" y="80"/>
                  </a:lnTo>
                  <a:lnTo>
                    <a:pt x="215" y="104"/>
                  </a:lnTo>
                  <a:lnTo>
                    <a:pt x="215" y="680"/>
                  </a:lnTo>
                  <a:lnTo>
                    <a:pt x="220" y="681"/>
                  </a:lnTo>
                  <a:lnTo>
                    <a:pt x="228" y="680"/>
                  </a:lnTo>
                  <a:lnTo>
                    <a:pt x="228" y="85"/>
                  </a:lnTo>
                  <a:lnTo>
                    <a:pt x="245" y="94"/>
                  </a:lnTo>
                  <a:lnTo>
                    <a:pt x="267" y="99"/>
                  </a:lnTo>
                  <a:lnTo>
                    <a:pt x="290" y="96"/>
                  </a:lnTo>
                  <a:lnTo>
                    <a:pt x="309" y="82"/>
                  </a:lnTo>
                  <a:lnTo>
                    <a:pt x="323" y="55"/>
                  </a:lnTo>
                  <a:lnTo>
                    <a:pt x="327" y="28"/>
                  </a:lnTo>
                  <a:close/>
                  <a:moveTo>
                    <a:pt x="441" y="512"/>
                  </a:moveTo>
                  <a:lnTo>
                    <a:pt x="437" y="446"/>
                  </a:lnTo>
                  <a:lnTo>
                    <a:pt x="422" y="396"/>
                  </a:lnTo>
                  <a:lnTo>
                    <a:pt x="404" y="360"/>
                  </a:lnTo>
                  <a:lnTo>
                    <a:pt x="386" y="334"/>
                  </a:lnTo>
                  <a:lnTo>
                    <a:pt x="384" y="332"/>
                  </a:lnTo>
                  <a:lnTo>
                    <a:pt x="369" y="311"/>
                  </a:lnTo>
                  <a:lnTo>
                    <a:pt x="356" y="287"/>
                  </a:lnTo>
                  <a:lnTo>
                    <a:pt x="346" y="257"/>
                  </a:lnTo>
                  <a:lnTo>
                    <a:pt x="343" y="219"/>
                  </a:lnTo>
                  <a:lnTo>
                    <a:pt x="337" y="180"/>
                  </a:lnTo>
                  <a:lnTo>
                    <a:pt x="323" y="151"/>
                  </a:lnTo>
                  <a:lnTo>
                    <a:pt x="303" y="131"/>
                  </a:lnTo>
                  <a:lnTo>
                    <a:pt x="281" y="118"/>
                  </a:lnTo>
                  <a:lnTo>
                    <a:pt x="267" y="112"/>
                  </a:lnTo>
                  <a:lnTo>
                    <a:pt x="254" y="108"/>
                  </a:lnTo>
                  <a:lnTo>
                    <a:pt x="242" y="106"/>
                  </a:lnTo>
                  <a:lnTo>
                    <a:pt x="232" y="104"/>
                  </a:lnTo>
                  <a:lnTo>
                    <a:pt x="231" y="98"/>
                  </a:lnTo>
                  <a:lnTo>
                    <a:pt x="230" y="92"/>
                  </a:lnTo>
                  <a:lnTo>
                    <a:pt x="228" y="85"/>
                  </a:lnTo>
                  <a:lnTo>
                    <a:pt x="228" y="680"/>
                  </a:lnTo>
                  <a:lnTo>
                    <a:pt x="312" y="669"/>
                  </a:lnTo>
                  <a:lnTo>
                    <a:pt x="381" y="636"/>
                  </a:lnTo>
                  <a:lnTo>
                    <a:pt x="425" y="583"/>
                  </a:lnTo>
                  <a:lnTo>
                    <a:pt x="441" y="512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9" name="docshape575"/>
            <p:cNvSpPr>
              <a:spLocks noChangeArrowheads="1"/>
            </p:cNvSpPr>
            <p:nvPr/>
          </p:nvSpPr>
          <p:spPr bwMode="auto">
            <a:xfrm>
              <a:off x="427" y="9858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0" name="docshape576"/>
            <p:cNvSpPr>
              <a:spLocks/>
            </p:cNvSpPr>
            <p:nvPr/>
          </p:nvSpPr>
          <p:spPr bwMode="auto">
            <a:xfrm>
              <a:off x="1754" y="10238"/>
              <a:ext cx="350" cy="540"/>
            </a:xfrm>
            <a:custGeom>
              <a:avLst/>
              <a:gdLst/>
              <a:ahLst/>
              <a:cxnLst>
                <a:cxn ang="0">
                  <a:pos x="171" y="82"/>
                </a:cxn>
                <a:cxn ang="0">
                  <a:pos x="153" y="85"/>
                </a:cxn>
                <a:cxn ang="0">
                  <a:pos x="127" y="94"/>
                </a:cxn>
                <a:cxn ang="0">
                  <a:pos x="94" y="120"/>
                </a:cxn>
                <a:cxn ang="0">
                  <a:pos x="78" y="174"/>
                </a:cxn>
                <a:cxn ang="0">
                  <a:pos x="68" y="227"/>
                </a:cxn>
                <a:cxn ang="0">
                  <a:pos x="46" y="263"/>
                </a:cxn>
                <a:cxn ang="0">
                  <a:pos x="30" y="285"/>
                </a:cxn>
                <a:cxn ang="0">
                  <a:pos x="4" y="354"/>
                </a:cxn>
                <a:cxn ang="0">
                  <a:pos x="13" y="462"/>
                </a:cxn>
                <a:cxn ang="0">
                  <a:pos x="102" y="530"/>
                </a:cxn>
                <a:cxn ang="0">
                  <a:pos x="259" y="23"/>
                </a:cxn>
                <a:cxn ang="0">
                  <a:pos x="257" y="0"/>
                </a:cxn>
                <a:cxn ang="0">
                  <a:pos x="257" y="1"/>
                </a:cxn>
                <a:cxn ang="0">
                  <a:pos x="256" y="3"/>
                </a:cxn>
                <a:cxn ang="0">
                  <a:pos x="256" y="4"/>
                </a:cxn>
                <a:cxn ang="0">
                  <a:pos x="254" y="7"/>
                </a:cxn>
                <a:cxn ang="0">
                  <a:pos x="251" y="9"/>
                </a:cxn>
                <a:cxn ang="0">
                  <a:pos x="249" y="11"/>
                </a:cxn>
                <a:cxn ang="0">
                  <a:pos x="243" y="15"/>
                </a:cxn>
                <a:cxn ang="0">
                  <a:pos x="236" y="17"/>
                </a:cxn>
                <a:cxn ang="0">
                  <a:pos x="233" y="18"/>
                </a:cxn>
                <a:cxn ang="0">
                  <a:pos x="230" y="19"/>
                </a:cxn>
                <a:cxn ang="0">
                  <a:pos x="221" y="21"/>
                </a:cxn>
                <a:cxn ang="0">
                  <a:pos x="220" y="21"/>
                </a:cxn>
                <a:cxn ang="0">
                  <a:pos x="215" y="22"/>
                </a:cxn>
                <a:cxn ang="0">
                  <a:pos x="208" y="23"/>
                </a:cxn>
                <a:cxn ang="0">
                  <a:pos x="181" y="32"/>
                </a:cxn>
                <a:cxn ang="0">
                  <a:pos x="173" y="47"/>
                </a:cxn>
                <a:cxn ang="0">
                  <a:pos x="161" y="30"/>
                </a:cxn>
                <a:cxn ang="0">
                  <a:pos x="144" y="18"/>
                </a:cxn>
                <a:cxn ang="0">
                  <a:pos x="131" y="37"/>
                </a:cxn>
                <a:cxn ang="0">
                  <a:pos x="159" y="53"/>
                </a:cxn>
                <a:cxn ang="0">
                  <a:pos x="171" y="82"/>
                </a:cxn>
                <a:cxn ang="0">
                  <a:pos x="175" y="539"/>
                </a:cxn>
                <a:cxn ang="0">
                  <a:pos x="181" y="68"/>
                </a:cxn>
                <a:cxn ang="0">
                  <a:pos x="212" y="79"/>
                </a:cxn>
                <a:cxn ang="0">
                  <a:pos x="245" y="65"/>
                </a:cxn>
                <a:cxn ang="0">
                  <a:pos x="259" y="23"/>
                </a:cxn>
                <a:cxn ang="0">
                  <a:pos x="346" y="354"/>
                </a:cxn>
                <a:cxn ang="0">
                  <a:pos x="320" y="285"/>
                </a:cxn>
                <a:cxn ang="0">
                  <a:pos x="304" y="263"/>
                </a:cxn>
                <a:cxn ang="0">
                  <a:pos x="282" y="227"/>
                </a:cxn>
                <a:cxn ang="0">
                  <a:pos x="272" y="174"/>
                </a:cxn>
                <a:cxn ang="0">
                  <a:pos x="256" y="120"/>
                </a:cxn>
                <a:cxn ang="0">
                  <a:pos x="223" y="94"/>
                </a:cxn>
                <a:cxn ang="0">
                  <a:pos x="201" y="86"/>
                </a:cxn>
                <a:cxn ang="0">
                  <a:pos x="184" y="83"/>
                </a:cxn>
                <a:cxn ang="0">
                  <a:pos x="182" y="73"/>
                </a:cxn>
                <a:cxn ang="0">
                  <a:pos x="181" y="538"/>
                </a:cxn>
                <a:cxn ang="0">
                  <a:pos x="302" y="504"/>
                </a:cxn>
                <a:cxn ang="0">
                  <a:pos x="350" y="406"/>
                </a:cxn>
              </a:cxnLst>
              <a:rect l="0" t="0" r="r" b="b"/>
              <a:pathLst>
                <a:path w="350" h="540">
                  <a:moveTo>
                    <a:pt x="171" y="539"/>
                  </a:moveTo>
                  <a:lnTo>
                    <a:pt x="171" y="82"/>
                  </a:lnTo>
                  <a:lnTo>
                    <a:pt x="163" y="83"/>
                  </a:lnTo>
                  <a:lnTo>
                    <a:pt x="153" y="85"/>
                  </a:lnTo>
                  <a:lnTo>
                    <a:pt x="140" y="88"/>
                  </a:lnTo>
                  <a:lnTo>
                    <a:pt x="127" y="94"/>
                  </a:lnTo>
                  <a:lnTo>
                    <a:pt x="110" y="104"/>
                  </a:lnTo>
                  <a:lnTo>
                    <a:pt x="94" y="120"/>
                  </a:lnTo>
                  <a:lnTo>
                    <a:pt x="83" y="143"/>
                  </a:lnTo>
                  <a:lnTo>
                    <a:pt x="78" y="174"/>
                  </a:lnTo>
                  <a:lnTo>
                    <a:pt x="75" y="204"/>
                  </a:lnTo>
                  <a:lnTo>
                    <a:pt x="68" y="227"/>
                  </a:lnTo>
                  <a:lnTo>
                    <a:pt x="57" y="246"/>
                  </a:lnTo>
                  <a:lnTo>
                    <a:pt x="46" y="263"/>
                  </a:lnTo>
                  <a:lnTo>
                    <a:pt x="44" y="265"/>
                  </a:lnTo>
                  <a:lnTo>
                    <a:pt x="30" y="285"/>
                  </a:lnTo>
                  <a:lnTo>
                    <a:pt x="15" y="314"/>
                  </a:lnTo>
                  <a:lnTo>
                    <a:pt x="4" y="354"/>
                  </a:lnTo>
                  <a:lnTo>
                    <a:pt x="0" y="406"/>
                  </a:lnTo>
                  <a:lnTo>
                    <a:pt x="13" y="462"/>
                  </a:lnTo>
                  <a:lnTo>
                    <a:pt x="48" y="504"/>
                  </a:lnTo>
                  <a:lnTo>
                    <a:pt x="102" y="530"/>
                  </a:lnTo>
                  <a:lnTo>
                    <a:pt x="171" y="539"/>
                  </a:lnTo>
                  <a:close/>
                  <a:moveTo>
                    <a:pt x="259" y="23"/>
                  </a:moveTo>
                  <a:lnTo>
                    <a:pt x="258" y="7"/>
                  </a:lnTo>
                  <a:lnTo>
                    <a:pt x="257" y="0"/>
                  </a:lnTo>
                  <a:lnTo>
                    <a:pt x="257" y="1"/>
                  </a:lnTo>
                  <a:lnTo>
                    <a:pt x="257" y="3"/>
                  </a:lnTo>
                  <a:lnTo>
                    <a:pt x="256" y="3"/>
                  </a:lnTo>
                  <a:lnTo>
                    <a:pt x="256" y="4"/>
                  </a:lnTo>
                  <a:lnTo>
                    <a:pt x="254" y="7"/>
                  </a:lnTo>
                  <a:lnTo>
                    <a:pt x="253" y="8"/>
                  </a:lnTo>
                  <a:lnTo>
                    <a:pt x="251" y="9"/>
                  </a:lnTo>
                  <a:lnTo>
                    <a:pt x="251" y="10"/>
                  </a:lnTo>
                  <a:lnTo>
                    <a:pt x="249" y="11"/>
                  </a:lnTo>
                  <a:lnTo>
                    <a:pt x="246" y="13"/>
                  </a:lnTo>
                  <a:lnTo>
                    <a:pt x="243" y="15"/>
                  </a:lnTo>
                  <a:lnTo>
                    <a:pt x="240" y="16"/>
                  </a:lnTo>
                  <a:lnTo>
                    <a:pt x="236" y="17"/>
                  </a:lnTo>
                  <a:lnTo>
                    <a:pt x="234" y="18"/>
                  </a:lnTo>
                  <a:lnTo>
                    <a:pt x="233" y="18"/>
                  </a:lnTo>
                  <a:lnTo>
                    <a:pt x="232" y="19"/>
                  </a:lnTo>
                  <a:lnTo>
                    <a:pt x="230" y="19"/>
                  </a:lnTo>
                  <a:lnTo>
                    <a:pt x="225" y="20"/>
                  </a:lnTo>
                  <a:lnTo>
                    <a:pt x="221" y="21"/>
                  </a:lnTo>
                  <a:lnTo>
                    <a:pt x="220" y="21"/>
                  </a:lnTo>
                  <a:lnTo>
                    <a:pt x="218" y="21"/>
                  </a:lnTo>
                  <a:lnTo>
                    <a:pt x="215" y="22"/>
                  </a:lnTo>
                  <a:lnTo>
                    <a:pt x="210" y="22"/>
                  </a:lnTo>
                  <a:lnTo>
                    <a:pt x="208" y="23"/>
                  </a:lnTo>
                  <a:lnTo>
                    <a:pt x="191" y="26"/>
                  </a:lnTo>
                  <a:lnTo>
                    <a:pt x="181" y="32"/>
                  </a:lnTo>
                  <a:lnTo>
                    <a:pt x="175" y="39"/>
                  </a:lnTo>
                  <a:lnTo>
                    <a:pt x="173" y="47"/>
                  </a:lnTo>
                  <a:lnTo>
                    <a:pt x="168" y="38"/>
                  </a:lnTo>
                  <a:lnTo>
                    <a:pt x="161" y="30"/>
                  </a:lnTo>
                  <a:lnTo>
                    <a:pt x="154" y="23"/>
                  </a:lnTo>
                  <a:lnTo>
                    <a:pt x="144" y="18"/>
                  </a:lnTo>
                  <a:lnTo>
                    <a:pt x="134" y="28"/>
                  </a:lnTo>
                  <a:lnTo>
                    <a:pt x="131" y="37"/>
                  </a:lnTo>
                  <a:lnTo>
                    <a:pt x="149" y="46"/>
                  </a:lnTo>
                  <a:lnTo>
                    <a:pt x="159" y="53"/>
                  </a:lnTo>
                  <a:lnTo>
                    <a:pt x="165" y="64"/>
                  </a:lnTo>
                  <a:lnTo>
                    <a:pt x="171" y="82"/>
                  </a:lnTo>
                  <a:lnTo>
                    <a:pt x="171" y="539"/>
                  </a:lnTo>
                  <a:lnTo>
                    <a:pt x="175" y="539"/>
                  </a:lnTo>
                  <a:lnTo>
                    <a:pt x="181" y="538"/>
                  </a:lnTo>
                  <a:lnTo>
                    <a:pt x="181" y="68"/>
                  </a:lnTo>
                  <a:lnTo>
                    <a:pt x="194" y="75"/>
                  </a:lnTo>
                  <a:lnTo>
                    <a:pt x="212" y="79"/>
                  </a:lnTo>
                  <a:lnTo>
                    <a:pt x="230" y="76"/>
                  </a:lnTo>
                  <a:lnTo>
                    <a:pt x="245" y="65"/>
                  </a:lnTo>
                  <a:lnTo>
                    <a:pt x="256" y="44"/>
                  </a:lnTo>
                  <a:lnTo>
                    <a:pt x="259" y="23"/>
                  </a:lnTo>
                  <a:close/>
                  <a:moveTo>
                    <a:pt x="350" y="406"/>
                  </a:moveTo>
                  <a:lnTo>
                    <a:pt x="346" y="354"/>
                  </a:lnTo>
                  <a:lnTo>
                    <a:pt x="335" y="314"/>
                  </a:lnTo>
                  <a:lnTo>
                    <a:pt x="320" y="285"/>
                  </a:lnTo>
                  <a:lnTo>
                    <a:pt x="306" y="265"/>
                  </a:lnTo>
                  <a:lnTo>
                    <a:pt x="304" y="263"/>
                  </a:lnTo>
                  <a:lnTo>
                    <a:pt x="293" y="246"/>
                  </a:lnTo>
                  <a:lnTo>
                    <a:pt x="282" y="227"/>
                  </a:lnTo>
                  <a:lnTo>
                    <a:pt x="275" y="204"/>
                  </a:lnTo>
                  <a:lnTo>
                    <a:pt x="272" y="174"/>
                  </a:lnTo>
                  <a:lnTo>
                    <a:pt x="267" y="143"/>
                  </a:lnTo>
                  <a:lnTo>
                    <a:pt x="256" y="120"/>
                  </a:lnTo>
                  <a:lnTo>
                    <a:pt x="240" y="104"/>
                  </a:lnTo>
                  <a:lnTo>
                    <a:pt x="223" y="94"/>
                  </a:lnTo>
                  <a:lnTo>
                    <a:pt x="212" y="89"/>
                  </a:lnTo>
                  <a:lnTo>
                    <a:pt x="201" y="86"/>
                  </a:lnTo>
                  <a:lnTo>
                    <a:pt x="192" y="84"/>
                  </a:lnTo>
                  <a:lnTo>
                    <a:pt x="184" y="83"/>
                  </a:lnTo>
                  <a:lnTo>
                    <a:pt x="183" y="78"/>
                  </a:lnTo>
                  <a:lnTo>
                    <a:pt x="182" y="73"/>
                  </a:lnTo>
                  <a:lnTo>
                    <a:pt x="181" y="68"/>
                  </a:lnTo>
                  <a:lnTo>
                    <a:pt x="181" y="538"/>
                  </a:lnTo>
                  <a:lnTo>
                    <a:pt x="247" y="530"/>
                  </a:lnTo>
                  <a:lnTo>
                    <a:pt x="302" y="504"/>
                  </a:lnTo>
                  <a:lnTo>
                    <a:pt x="337" y="462"/>
                  </a:lnTo>
                  <a:lnTo>
                    <a:pt x="350" y="406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1" name="docshape577"/>
            <p:cNvSpPr>
              <a:spLocks/>
            </p:cNvSpPr>
            <p:nvPr/>
          </p:nvSpPr>
          <p:spPr bwMode="auto">
            <a:xfrm>
              <a:off x="1065" y="10163"/>
              <a:ext cx="511" cy="614"/>
            </a:xfrm>
            <a:custGeom>
              <a:avLst/>
              <a:gdLst/>
              <a:ahLst/>
              <a:cxnLst>
                <a:cxn ang="0">
                  <a:pos x="250" y="130"/>
                </a:cxn>
                <a:cxn ang="0">
                  <a:pos x="133" y="156"/>
                </a:cxn>
                <a:cxn ang="0">
                  <a:pos x="34" y="223"/>
                </a:cxn>
                <a:cxn ang="0">
                  <a:pos x="5" y="274"/>
                </a:cxn>
                <a:cxn ang="0">
                  <a:pos x="2" y="331"/>
                </a:cxn>
                <a:cxn ang="0">
                  <a:pos x="22" y="400"/>
                </a:cxn>
                <a:cxn ang="0">
                  <a:pos x="65" y="494"/>
                </a:cxn>
                <a:cxn ang="0">
                  <a:pos x="124" y="574"/>
                </a:cxn>
                <a:cxn ang="0">
                  <a:pos x="205" y="613"/>
                </a:cxn>
                <a:cxn ang="0">
                  <a:pos x="235" y="607"/>
                </a:cxn>
                <a:cxn ang="0">
                  <a:pos x="250" y="602"/>
                </a:cxn>
                <a:cxn ang="0">
                  <a:pos x="395" y="10"/>
                </a:cxn>
                <a:cxn ang="0">
                  <a:pos x="394" y="0"/>
                </a:cxn>
                <a:cxn ang="0">
                  <a:pos x="392" y="4"/>
                </a:cxn>
                <a:cxn ang="0">
                  <a:pos x="391" y="7"/>
                </a:cxn>
                <a:cxn ang="0">
                  <a:pos x="389" y="9"/>
                </a:cxn>
                <a:cxn ang="0">
                  <a:pos x="388" y="11"/>
                </a:cxn>
                <a:cxn ang="0">
                  <a:pos x="386" y="13"/>
                </a:cxn>
                <a:cxn ang="0">
                  <a:pos x="384" y="15"/>
                </a:cxn>
                <a:cxn ang="0">
                  <a:pos x="382" y="16"/>
                </a:cxn>
                <a:cxn ang="0">
                  <a:pos x="379" y="18"/>
                </a:cxn>
                <a:cxn ang="0">
                  <a:pos x="376" y="20"/>
                </a:cxn>
                <a:cxn ang="0">
                  <a:pos x="374" y="21"/>
                </a:cxn>
                <a:cxn ang="0">
                  <a:pos x="372" y="22"/>
                </a:cxn>
                <a:cxn ang="0">
                  <a:pos x="370" y="23"/>
                </a:cxn>
                <a:cxn ang="0">
                  <a:pos x="365" y="25"/>
                </a:cxn>
                <a:cxn ang="0">
                  <a:pos x="360" y="27"/>
                </a:cxn>
                <a:cxn ang="0">
                  <a:pos x="352" y="30"/>
                </a:cxn>
                <a:cxn ang="0">
                  <a:pos x="348" y="31"/>
                </a:cxn>
                <a:cxn ang="0">
                  <a:pos x="341" y="32"/>
                </a:cxn>
                <a:cxn ang="0">
                  <a:pos x="335" y="33"/>
                </a:cxn>
                <a:cxn ang="0">
                  <a:pos x="325" y="35"/>
                </a:cxn>
                <a:cxn ang="0">
                  <a:pos x="316" y="36"/>
                </a:cxn>
                <a:cxn ang="0">
                  <a:pos x="286" y="42"/>
                </a:cxn>
                <a:cxn ang="0">
                  <a:pos x="259" y="63"/>
                </a:cxn>
                <a:cxn ang="0">
                  <a:pos x="247" y="62"/>
                </a:cxn>
                <a:cxn ang="0">
                  <a:pos x="224" y="37"/>
                </a:cxn>
                <a:cxn ang="0">
                  <a:pos x="191" y="46"/>
                </a:cxn>
                <a:cxn ang="0">
                  <a:pos x="214" y="73"/>
                </a:cxn>
                <a:cxn ang="0">
                  <a:pos x="240" y="102"/>
                </a:cxn>
                <a:cxn ang="0">
                  <a:pos x="250" y="602"/>
                </a:cxn>
                <a:cxn ang="0">
                  <a:pos x="268" y="110"/>
                </a:cxn>
                <a:cxn ang="0">
                  <a:pos x="319" y="128"/>
                </a:cxn>
                <a:cxn ang="0">
                  <a:pos x="374" y="106"/>
                </a:cxn>
                <a:cxn ang="0">
                  <a:pos x="397" y="36"/>
                </a:cxn>
                <a:cxn ang="0">
                  <a:pos x="504" y="287"/>
                </a:cxn>
                <a:cxn ang="0">
                  <a:pos x="465" y="218"/>
                </a:cxn>
                <a:cxn ang="0">
                  <a:pos x="380" y="156"/>
                </a:cxn>
                <a:cxn ang="0">
                  <a:pos x="273" y="130"/>
                </a:cxn>
                <a:cxn ang="0">
                  <a:pos x="270" y="117"/>
                </a:cxn>
                <a:cxn ang="0">
                  <a:pos x="268" y="602"/>
                </a:cxn>
                <a:cxn ang="0">
                  <a:pos x="275" y="604"/>
                </a:cxn>
                <a:cxn ang="0">
                  <a:pos x="297" y="613"/>
                </a:cxn>
                <a:cxn ang="0">
                  <a:pos x="352" y="604"/>
                </a:cxn>
                <a:cxn ang="0">
                  <a:pos x="417" y="549"/>
                </a:cxn>
                <a:cxn ang="0">
                  <a:pos x="465" y="480"/>
                </a:cxn>
                <a:cxn ang="0">
                  <a:pos x="501" y="401"/>
                </a:cxn>
                <a:cxn ang="0">
                  <a:pos x="511" y="326"/>
                </a:cxn>
              </a:cxnLst>
              <a:rect l="0" t="0" r="r" b="b"/>
              <a:pathLst>
                <a:path w="511" h="614">
                  <a:moveTo>
                    <a:pt x="250" y="602"/>
                  </a:moveTo>
                  <a:lnTo>
                    <a:pt x="250" y="130"/>
                  </a:lnTo>
                  <a:lnTo>
                    <a:pt x="193" y="137"/>
                  </a:lnTo>
                  <a:lnTo>
                    <a:pt x="133" y="156"/>
                  </a:lnTo>
                  <a:lnTo>
                    <a:pt x="78" y="184"/>
                  </a:lnTo>
                  <a:lnTo>
                    <a:pt x="34" y="223"/>
                  </a:lnTo>
                  <a:lnTo>
                    <a:pt x="16" y="248"/>
                  </a:lnTo>
                  <a:lnTo>
                    <a:pt x="5" y="274"/>
                  </a:lnTo>
                  <a:lnTo>
                    <a:pt x="0" y="302"/>
                  </a:lnTo>
                  <a:lnTo>
                    <a:pt x="2" y="331"/>
                  </a:lnTo>
                  <a:lnTo>
                    <a:pt x="9" y="360"/>
                  </a:lnTo>
                  <a:lnTo>
                    <a:pt x="22" y="400"/>
                  </a:lnTo>
                  <a:lnTo>
                    <a:pt x="41" y="446"/>
                  </a:lnTo>
                  <a:lnTo>
                    <a:pt x="65" y="494"/>
                  </a:lnTo>
                  <a:lnTo>
                    <a:pt x="92" y="536"/>
                  </a:lnTo>
                  <a:lnTo>
                    <a:pt x="124" y="574"/>
                  </a:lnTo>
                  <a:lnTo>
                    <a:pt x="162" y="602"/>
                  </a:lnTo>
                  <a:lnTo>
                    <a:pt x="205" y="613"/>
                  </a:lnTo>
                  <a:lnTo>
                    <a:pt x="217" y="613"/>
                  </a:lnTo>
                  <a:lnTo>
                    <a:pt x="235" y="607"/>
                  </a:lnTo>
                  <a:lnTo>
                    <a:pt x="243" y="604"/>
                  </a:lnTo>
                  <a:lnTo>
                    <a:pt x="250" y="602"/>
                  </a:lnTo>
                  <a:close/>
                  <a:moveTo>
                    <a:pt x="397" y="36"/>
                  </a:moveTo>
                  <a:lnTo>
                    <a:pt x="395" y="10"/>
                  </a:lnTo>
                  <a:lnTo>
                    <a:pt x="394" y="0"/>
                  </a:lnTo>
                  <a:lnTo>
                    <a:pt x="393" y="1"/>
                  </a:lnTo>
                  <a:lnTo>
                    <a:pt x="392" y="4"/>
                  </a:lnTo>
                  <a:lnTo>
                    <a:pt x="391" y="6"/>
                  </a:lnTo>
                  <a:lnTo>
                    <a:pt x="391" y="7"/>
                  </a:lnTo>
                  <a:lnTo>
                    <a:pt x="390" y="9"/>
                  </a:lnTo>
                  <a:lnTo>
                    <a:pt x="389" y="9"/>
                  </a:lnTo>
                  <a:lnTo>
                    <a:pt x="388" y="10"/>
                  </a:lnTo>
                  <a:lnTo>
                    <a:pt x="388" y="11"/>
                  </a:lnTo>
                  <a:lnTo>
                    <a:pt x="387" y="11"/>
                  </a:lnTo>
                  <a:lnTo>
                    <a:pt x="386" y="13"/>
                  </a:lnTo>
                  <a:lnTo>
                    <a:pt x="385" y="14"/>
                  </a:lnTo>
                  <a:lnTo>
                    <a:pt x="384" y="15"/>
                  </a:lnTo>
                  <a:lnTo>
                    <a:pt x="383" y="15"/>
                  </a:lnTo>
                  <a:lnTo>
                    <a:pt x="382" y="16"/>
                  </a:lnTo>
                  <a:lnTo>
                    <a:pt x="381" y="17"/>
                  </a:lnTo>
                  <a:lnTo>
                    <a:pt x="379" y="18"/>
                  </a:lnTo>
                  <a:lnTo>
                    <a:pt x="377" y="19"/>
                  </a:lnTo>
                  <a:lnTo>
                    <a:pt x="376" y="20"/>
                  </a:lnTo>
                  <a:lnTo>
                    <a:pt x="375" y="21"/>
                  </a:lnTo>
                  <a:lnTo>
                    <a:pt x="374" y="21"/>
                  </a:lnTo>
                  <a:lnTo>
                    <a:pt x="373" y="22"/>
                  </a:lnTo>
                  <a:lnTo>
                    <a:pt x="372" y="22"/>
                  </a:lnTo>
                  <a:lnTo>
                    <a:pt x="372" y="23"/>
                  </a:lnTo>
                  <a:lnTo>
                    <a:pt x="370" y="23"/>
                  </a:lnTo>
                  <a:lnTo>
                    <a:pt x="369" y="24"/>
                  </a:lnTo>
                  <a:lnTo>
                    <a:pt x="365" y="25"/>
                  </a:lnTo>
                  <a:lnTo>
                    <a:pt x="364" y="26"/>
                  </a:lnTo>
                  <a:lnTo>
                    <a:pt x="360" y="27"/>
                  </a:lnTo>
                  <a:lnTo>
                    <a:pt x="359" y="28"/>
                  </a:lnTo>
                  <a:lnTo>
                    <a:pt x="352" y="30"/>
                  </a:lnTo>
                  <a:lnTo>
                    <a:pt x="350" y="30"/>
                  </a:lnTo>
                  <a:lnTo>
                    <a:pt x="348" y="31"/>
                  </a:lnTo>
                  <a:lnTo>
                    <a:pt x="343" y="32"/>
                  </a:lnTo>
                  <a:lnTo>
                    <a:pt x="341" y="32"/>
                  </a:lnTo>
                  <a:lnTo>
                    <a:pt x="336" y="33"/>
                  </a:lnTo>
                  <a:lnTo>
                    <a:pt x="335" y="33"/>
                  </a:lnTo>
                  <a:lnTo>
                    <a:pt x="331" y="34"/>
                  </a:lnTo>
                  <a:lnTo>
                    <a:pt x="325" y="35"/>
                  </a:lnTo>
                  <a:lnTo>
                    <a:pt x="324" y="35"/>
                  </a:lnTo>
                  <a:lnTo>
                    <a:pt x="316" y="36"/>
                  </a:lnTo>
                  <a:lnTo>
                    <a:pt x="312" y="36"/>
                  </a:lnTo>
                  <a:lnTo>
                    <a:pt x="286" y="42"/>
                  </a:lnTo>
                  <a:lnTo>
                    <a:pt x="268" y="51"/>
                  </a:lnTo>
                  <a:lnTo>
                    <a:pt x="259" y="63"/>
                  </a:lnTo>
                  <a:lnTo>
                    <a:pt x="255" y="76"/>
                  </a:lnTo>
                  <a:lnTo>
                    <a:pt x="247" y="62"/>
                  </a:lnTo>
                  <a:lnTo>
                    <a:pt x="236" y="49"/>
                  </a:lnTo>
                  <a:lnTo>
                    <a:pt x="224" y="37"/>
                  </a:lnTo>
                  <a:lnTo>
                    <a:pt x="208" y="28"/>
                  </a:lnTo>
                  <a:lnTo>
                    <a:pt x="191" y="46"/>
                  </a:lnTo>
                  <a:lnTo>
                    <a:pt x="187" y="60"/>
                  </a:lnTo>
                  <a:lnTo>
                    <a:pt x="214" y="73"/>
                  </a:lnTo>
                  <a:lnTo>
                    <a:pt x="230" y="85"/>
                  </a:lnTo>
                  <a:lnTo>
                    <a:pt x="240" y="102"/>
                  </a:lnTo>
                  <a:lnTo>
                    <a:pt x="250" y="130"/>
                  </a:lnTo>
                  <a:lnTo>
                    <a:pt x="250" y="602"/>
                  </a:lnTo>
                  <a:lnTo>
                    <a:pt x="268" y="602"/>
                  </a:lnTo>
                  <a:lnTo>
                    <a:pt x="268" y="110"/>
                  </a:lnTo>
                  <a:lnTo>
                    <a:pt x="290" y="122"/>
                  </a:lnTo>
                  <a:lnTo>
                    <a:pt x="319" y="128"/>
                  </a:lnTo>
                  <a:lnTo>
                    <a:pt x="348" y="124"/>
                  </a:lnTo>
                  <a:lnTo>
                    <a:pt x="374" y="106"/>
                  </a:lnTo>
                  <a:lnTo>
                    <a:pt x="392" y="71"/>
                  </a:lnTo>
                  <a:lnTo>
                    <a:pt x="397" y="36"/>
                  </a:lnTo>
                  <a:close/>
                  <a:moveTo>
                    <a:pt x="511" y="326"/>
                  </a:moveTo>
                  <a:lnTo>
                    <a:pt x="504" y="287"/>
                  </a:lnTo>
                  <a:lnTo>
                    <a:pt x="489" y="251"/>
                  </a:lnTo>
                  <a:lnTo>
                    <a:pt x="465" y="218"/>
                  </a:lnTo>
                  <a:lnTo>
                    <a:pt x="427" y="183"/>
                  </a:lnTo>
                  <a:lnTo>
                    <a:pt x="380" y="156"/>
                  </a:lnTo>
                  <a:lnTo>
                    <a:pt x="327" y="138"/>
                  </a:lnTo>
                  <a:lnTo>
                    <a:pt x="273" y="130"/>
                  </a:lnTo>
                  <a:lnTo>
                    <a:pt x="271" y="123"/>
                  </a:lnTo>
                  <a:lnTo>
                    <a:pt x="270" y="117"/>
                  </a:lnTo>
                  <a:lnTo>
                    <a:pt x="268" y="110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75" y="604"/>
                  </a:lnTo>
                  <a:lnTo>
                    <a:pt x="289" y="610"/>
                  </a:lnTo>
                  <a:lnTo>
                    <a:pt x="297" y="613"/>
                  </a:lnTo>
                  <a:lnTo>
                    <a:pt x="313" y="613"/>
                  </a:lnTo>
                  <a:lnTo>
                    <a:pt x="352" y="604"/>
                  </a:lnTo>
                  <a:lnTo>
                    <a:pt x="387" y="579"/>
                  </a:lnTo>
                  <a:lnTo>
                    <a:pt x="417" y="549"/>
                  </a:lnTo>
                  <a:lnTo>
                    <a:pt x="440" y="519"/>
                  </a:lnTo>
                  <a:lnTo>
                    <a:pt x="465" y="480"/>
                  </a:lnTo>
                  <a:lnTo>
                    <a:pt x="486" y="439"/>
                  </a:lnTo>
                  <a:lnTo>
                    <a:pt x="501" y="401"/>
                  </a:lnTo>
                  <a:lnTo>
                    <a:pt x="509" y="367"/>
                  </a:lnTo>
                  <a:lnTo>
                    <a:pt x="511" y="326"/>
                  </a:lnTo>
                  <a:close/>
                </a:path>
              </a:pathLst>
            </a:custGeom>
            <a:solidFill>
              <a:srgbClr val="D7DF2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2" name="docshape578"/>
            <p:cNvSpPr>
              <a:spLocks/>
            </p:cNvSpPr>
            <p:nvPr/>
          </p:nvSpPr>
          <p:spPr bwMode="auto">
            <a:xfrm>
              <a:off x="1405" y="10679"/>
              <a:ext cx="932" cy="589"/>
            </a:xfrm>
            <a:custGeom>
              <a:avLst/>
              <a:gdLst/>
              <a:ahLst/>
              <a:cxnLst>
                <a:cxn ang="0">
                  <a:pos x="932" y="316"/>
                </a:cxn>
                <a:cxn ang="0">
                  <a:pos x="930" y="255"/>
                </a:cxn>
                <a:cxn ang="0">
                  <a:pos x="916" y="206"/>
                </a:cxn>
                <a:cxn ang="0">
                  <a:pos x="901" y="176"/>
                </a:cxn>
                <a:cxn ang="0">
                  <a:pos x="886" y="146"/>
                </a:cxn>
                <a:cxn ang="0">
                  <a:pos x="884" y="115"/>
                </a:cxn>
                <a:cxn ang="0">
                  <a:pos x="889" y="86"/>
                </a:cxn>
                <a:cxn ang="0">
                  <a:pos x="894" y="64"/>
                </a:cxn>
                <a:cxn ang="0">
                  <a:pos x="898" y="45"/>
                </a:cxn>
                <a:cxn ang="0">
                  <a:pos x="899" y="25"/>
                </a:cxn>
                <a:cxn ang="0">
                  <a:pos x="896" y="8"/>
                </a:cxn>
                <a:cxn ang="0">
                  <a:pos x="885" y="0"/>
                </a:cxn>
                <a:cxn ang="0">
                  <a:pos x="864" y="2"/>
                </a:cxn>
                <a:cxn ang="0">
                  <a:pos x="808" y="22"/>
                </a:cxn>
                <a:cxn ang="0">
                  <a:pos x="761" y="50"/>
                </a:cxn>
                <a:cxn ang="0">
                  <a:pos x="765" y="61"/>
                </a:cxn>
                <a:cxn ang="0">
                  <a:pos x="777" y="71"/>
                </a:cxn>
                <a:cxn ang="0">
                  <a:pos x="783" y="80"/>
                </a:cxn>
                <a:cxn ang="0">
                  <a:pos x="786" y="91"/>
                </a:cxn>
                <a:cxn ang="0">
                  <a:pos x="789" y="110"/>
                </a:cxn>
                <a:cxn ang="0">
                  <a:pos x="780" y="168"/>
                </a:cxn>
                <a:cxn ang="0">
                  <a:pos x="746" y="221"/>
                </a:cxn>
                <a:cxn ang="0">
                  <a:pos x="691" y="266"/>
                </a:cxn>
                <a:cxn ang="0">
                  <a:pos x="620" y="303"/>
                </a:cxn>
                <a:cxn ang="0">
                  <a:pos x="536" y="332"/>
                </a:cxn>
                <a:cxn ang="0">
                  <a:pos x="444" y="350"/>
                </a:cxn>
                <a:cxn ang="0">
                  <a:pos x="331" y="361"/>
                </a:cxn>
                <a:cxn ang="0">
                  <a:pos x="256" y="349"/>
                </a:cxn>
                <a:cxn ang="0">
                  <a:pos x="184" y="299"/>
                </a:cxn>
                <a:cxn ang="0">
                  <a:pos x="81" y="196"/>
                </a:cxn>
                <a:cxn ang="0">
                  <a:pos x="50" y="183"/>
                </a:cxn>
                <a:cxn ang="0">
                  <a:pos x="21" y="191"/>
                </a:cxn>
                <a:cxn ang="0">
                  <a:pos x="2" y="215"/>
                </a:cxn>
                <a:cxn ang="0">
                  <a:pos x="0" y="253"/>
                </a:cxn>
                <a:cxn ang="0">
                  <a:pos x="18" y="304"/>
                </a:cxn>
                <a:cxn ang="0">
                  <a:pos x="49" y="364"/>
                </a:cxn>
                <a:cxn ang="0">
                  <a:pos x="92" y="425"/>
                </a:cxn>
                <a:cxn ang="0">
                  <a:pos x="149" y="482"/>
                </a:cxn>
                <a:cxn ang="0">
                  <a:pos x="218" y="530"/>
                </a:cxn>
                <a:cxn ang="0">
                  <a:pos x="332" y="571"/>
                </a:cxn>
                <a:cxn ang="0">
                  <a:pos x="401" y="583"/>
                </a:cxn>
                <a:cxn ang="0">
                  <a:pos x="476" y="588"/>
                </a:cxn>
                <a:cxn ang="0">
                  <a:pos x="554" y="585"/>
                </a:cxn>
                <a:cxn ang="0">
                  <a:pos x="633" y="572"/>
                </a:cxn>
                <a:cxn ang="0">
                  <a:pos x="713" y="548"/>
                </a:cxn>
                <a:cxn ang="0">
                  <a:pos x="790" y="512"/>
                </a:cxn>
                <a:cxn ang="0">
                  <a:pos x="871" y="451"/>
                </a:cxn>
                <a:cxn ang="0">
                  <a:pos x="915" y="384"/>
                </a:cxn>
                <a:cxn ang="0">
                  <a:pos x="932" y="316"/>
                </a:cxn>
              </a:cxnLst>
              <a:rect l="0" t="0" r="r" b="b"/>
              <a:pathLst>
                <a:path w="932" h="589">
                  <a:moveTo>
                    <a:pt x="932" y="316"/>
                  </a:moveTo>
                  <a:lnTo>
                    <a:pt x="930" y="255"/>
                  </a:lnTo>
                  <a:lnTo>
                    <a:pt x="916" y="206"/>
                  </a:lnTo>
                  <a:lnTo>
                    <a:pt x="901" y="176"/>
                  </a:lnTo>
                  <a:lnTo>
                    <a:pt x="886" y="146"/>
                  </a:lnTo>
                  <a:lnTo>
                    <a:pt x="884" y="115"/>
                  </a:lnTo>
                  <a:lnTo>
                    <a:pt x="889" y="86"/>
                  </a:lnTo>
                  <a:lnTo>
                    <a:pt x="894" y="64"/>
                  </a:lnTo>
                  <a:lnTo>
                    <a:pt x="898" y="45"/>
                  </a:lnTo>
                  <a:lnTo>
                    <a:pt x="899" y="25"/>
                  </a:lnTo>
                  <a:lnTo>
                    <a:pt x="896" y="8"/>
                  </a:lnTo>
                  <a:lnTo>
                    <a:pt x="885" y="0"/>
                  </a:lnTo>
                  <a:lnTo>
                    <a:pt x="864" y="2"/>
                  </a:lnTo>
                  <a:lnTo>
                    <a:pt x="808" y="22"/>
                  </a:lnTo>
                  <a:lnTo>
                    <a:pt x="761" y="50"/>
                  </a:lnTo>
                  <a:lnTo>
                    <a:pt x="765" y="61"/>
                  </a:lnTo>
                  <a:lnTo>
                    <a:pt x="777" y="71"/>
                  </a:lnTo>
                  <a:lnTo>
                    <a:pt x="783" y="80"/>
                  </a:lnTo>
                  <a:lnTo>
                    <a:pt x="786" y="91"/>
                  </a:lnTo>
                  <a:lnTo>
                    <a:pt x="789" y="110"/>
                  </a:lnTo>
                  <a:lnTo>
                    <a:pt x="780" y="168"/>
                  </a:lnTo>
                  <a:lnTo>
                    <a:pt x="746" y="221"/>
                  </a:lnTo>
                  <a:lnTo>
                    <a:pt x="691" y="266"/>
                  </a:lnTo>
                  <a:lnTo>
                    <a:pt x="620" y="303"/>
                  </a:lnTo>
                  <a:lnTo>
                    <a:pt x="536" y="332"/>
                  </a:lnTo>
                  <a:lnTo>
                    <a:pt x="444" y="350"/>
                  </a:lnTo>
                  <a:lnTo>
                    <a:pt x="331" y="361"/>
                  </a:lnTo>
                  <a:lnTo>
                    <a:pt x="256" y="349"/>
                  </a:lnTo>
                  <a:lnTo>
                    <a:pt x="184" y="299"/>
                  </a:lnTo>
                  <a:lnTo>
                    <a:pt x="81" y="196"/>
                  </a:lnTo>
                  <a:lnTo>
                    <a:pt x="50" y="183"/>
                  </a:lnTo>
                  <a:lnTo>
                    <a:pt x="21" y="191"/>
                  </a:lnTo>
                  <a:lnTo>
                    <a:pt x="2" y="215"/>
                  </a:lnTo>
                  <a:lnTo>
                    <a:pt x="0" y="253"/>
                  </a:lnTo>
                  <a:lnTo>
                    <a:pt x="18" y="304"/>
                  </a:lnTo>
                  <a:lnTo>
                    <a:pt x="49" y="364"/>
                  </a:lnTo>
                  <a:lnTo>
                    <a:pt x="92" y="425"/>
                  </a:lnTo>
                  <a:lnTo>
                    <a:pt x="149" y="482"/>
                  </a:lnTo>
                  <a:lnTo>
                    <a:pt x="218" y="530"/>
                  </a:lnTo>
                  <a:lnTo>
                    <a:pt x="332" y="571"/>
                  </a:lnTo>
                  <a:lnTo>
                    <a:pt x="401" y="583"/>
                  </a:lnTo>
                  <a:lnTo>
                    <a:pt x="476" y="588"/>
                  </a:lnTo>
                  <a:lnTo>
                    <a:pt x="554" y="585"/>
                  </a:lnTo>
                  <a:lnTo>
                    <a:pt x="633" y="572"/>
                  </a:lnTo>
                  <a:lnTo>
                    <a:pt x="713" y="548"/>
                  </a:lnTo>
                  <a:lnTo>
                    <a:pt x="790" y="512"/>
                  </a:lnTo>
                  <a:lnTo>
                    <a:pt x="871" y="451"/>
                  </a:lnTo>
                  <a:lnTo>
                    <a:pt x="915" y="384"/>
                  </a:lnTo>
                  <a:lnTo>
                    <a:pt x="932" y="316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3" name="docshape579"/>
            <p:cNvSpPr>
              <a:spLocks noChangeArrowheads="1"/>
            </p:cNvSpPr>
            <p:nvPr/>
          </p:nvSpPr>
          <p:spPr bwMode="auto">
            <a:xfrm>
              <a:off x="3121" y="616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4" name="docshape580"/>
            <p:cNvSpPr>
              <a:spLocks/>
            </p:cNvSpPr>
            <p:nvPr/>
          </p:nvSpPr>
          <p:spPr bwMode="auto">
            <a:xfrm>
              <a:off x="3561" y="6420"/>
              <a:ext cx="421" cy="506"/>
            </a:xfrm>
            <a:custGeom>
              <a:avLst/>
              <a:gdLst/>
              <a:ahLst/>
              <a:cxnLst>
                <a:cxn ang="0">
                  <a:pos x="206" y="107"/>
                </a:cxn>
                <a:cxn ang="0">
                  <a:pos x="110" y="128"/>
                </a:cxn>
                <a:cxn ang="0">
                  <a:pos x="28" y="184"/>
                </a:cxn>
                <a:cxn ang="0">
                  <a:pos x="4" y="226"/>
                </a:cxn>
                <a:cxn ang="0">
                  <a:pos x="2" y="273"/>
                </a:cxn>
                <a:cxn ang="0">
                  <a:pos x="18" y="330"/>
                </a:cxn>
                <a:cxn ang="0">
                  <a:pos x="54" y="407"/>
                </a:cxn>
                <a:cxn ang="0">
                  <a:pos x="102" y="473"/>
                </a:cxn>
                <a:cxn ang="0">
                  <a:pos x="169" y="505"/>
                </a:cxn>
                <a:cxn ang="0">
                  <a:pos x="193" y="500"/>
                </a:cxn>
                <a:cxn ang="0">
                  <a:pos x="327" y="30"/>
                </a:cxn>
                <a:cxn ang="0">
                  <a:pos x="324" y="0"/>
                </a:cxn>
                <a:cxn ang="0">
                  <a:pos x="324" y="2"/>
                </a:cxn>
                <a:cxn ang="0">
                  <a:pos x="322" y="6"/>
                </a:cxn>
                <a:cxn ang="0">
                  <a:pos x="321" y="7"/>
                </a:cxn>
                <a:cxn ang="0">
                  <a:pos x="320" y="9"/>
                </a:cxn>
                <a:cxn ang="0">
                  <a:pos x="318" y="11"/>
                </a:cxn>
                <a:cxn ang="0">
                  <a:pos x="316" y="12"/>
                </a:cxn>
                <a:cxn ang="0">
                  <a:pos x="313" y="15"/>
                </a:cxn>
                <a:cxn ang="0">
                  <a:pos x="309" y="18"/>
                </a:cxn>
                <a:cxn ang="0">
                  <a:pos x="305" y="19"/>
                </a:cxn>
                <a:cxn ang="0">
                  <a:pos x="302" y="20"/>
                </a:cxn>
                <a:cxn ang="0">
                  <a:pos x="297" y="23"/>
                </a:cxn>
                <a:cxn ang="0">
                  <a:pos x="294" y="24"/>
                </a:cxn>
                <a:cxn ang="0">
                  <a:pos x="290" y="25"/>
                </a:cxn>
                <a:cxn ang="0">
                  <a:pos x="284" y="26"/>
                </a:cxn>
                <a:cxn ang="0">
                  <a:pos x="275" y="28"/>
                </a:cxn>
                <a:cxn ang="0">
                  <a:pos x="268" y="29"/>
                </a:cxn>
                <a:cxn ang="0">
                  <a:pos x="260" y="30"/>
                </a:cxn>
                <a:cxn ang="0">
                  <a:pos x="235" y="35"/>
                </a:cxn>
                <a:cxn ang="0">
                  <a:pos x="213" y="52"/>
                </a:cxn>
                <a:cxn ang="0">
                  <a:pos x="203" y="51"/>
                </a:cxn>
                <a:cxn ang="0">
                  <a:pos x="184" y="31"/>
                </a:cxn>
                <a:cxn ang="0">
                  <a:pos x="157" y="38"/>
                </a:cxn>
                <a:cxn ang="0">
                  <a:pos x="176" y="61"/>
                </a:cxn>
                <a:cxn ang="0">
                  <a:pos x="197" y="84"/>
                </a:cxn>
                <a:cxn ang="0">
                  <a:pos x="206" y="496"/>
                </a:cxn>
                <a:cxn ang="0">
                  <a:pos x="221" y="91"/>
                </a:cxn>
                <a:cxn ang="0">
                  <a:pos x="263" y="106"/>
                </a:cxn>
                <a:cxn ang="0">
                  <a:pos x="308" y="88"/>
                </a:cxn>
                <a:cxn ang="0">
                  <a:pos x="327" y="30"/>
                </a:cxn>
                <a:cxn ang="0">
                  <a:pos x="415" y="237"/>
                </a:cxn>
                <a:cxn ang="0">
                  <a:pos x="383" y="180"/>
                </a:cxn>
                <a:cxn ang="0">
                  <a:pos x="313" y="129"/>
                </a:cxn>
                <a:cxn ang="0">
                  <a:pos x="224" y="107"/>
                </a:cxn>
                <a:cxn ang="0">
                  <a:pos x="222" y="97"/>
                </a:cxn>
                <a:cxn ang="0">
                  <a:pos x="221" y="496"/>
                </a:cxn>
                <a:cxn ang="0">
                  <a:pos x="238" y="502"/>
                </a:cxn>
                <a:cxn ang="0">
                  <a:pos x="258" y="505"/>
                </a:cxn>
                <a:cxn ang="0">
                  <a:pos x="319" y="477"/>
                </a:cxn>
                <a:cxn ang="0">
                  <a:pos x="362" y="428"/>
                </a:cxn>
                <a:cxn ang="0">
                  <a:pos x="400" y="362"/>
                </a:cxn>
                <a:cxn ang="0">
                  <a:pos x="419" y="302"/>
                </a:cxn>
              </a:cxnLst>
              <a:rect l="0" t="0" r="r" b="b"/>
              <a:pathLst>
                <a:path w="421" h="506">
                  <a:moveTo>
                    <a:pt x="206" y="496"/>
                  </a:moveTo>
                  <a:lnTo>
                    <a:pt x="206" y="107"/>
                  </a:lnTo>
                  <a:lnTo>
                    <a:pt x="159" y="113"/>
                  </a:lnTo>
                  <a:lnTo>
                    <a:pt x="110" y="128"/>
                  </a:lnTo>
                  <a:lnTo>
                    <a:pt x="65" y="152"/>
                  </a:lnTo>
                  <a:lnTo>
                    <a:pt x="28" y="184"/>
                  </a:lnTo>
                  <a:lnTo>
                    <a:pt x="14" y="204"/>
                  </a:lnTo>
                  <a:lnTo>
                    <a:pt x="4" y="226"/>
                  </a:lnTo>
                  <a:lnTo>
                    <a:pt x="0" y="249"/>
                  </a:lnTo>
                  <a:lnTo>
                    <a:pt x="2" y="273"/>
                  </a:lnTo>
                  <a:lnTo>
                    <a:pt x="7" y="297"/>
                  </a:lnTo>
                  <a:lnTo>
                    <a:pt x="18" y="330"/>
                  </a:lnTo>
                  <a:lnTo>
                    <a:pt x="34" y="368"/>
                  </a:lnTo>
                  <a:lnTo>
                    <a:pt x="54" y="407"/>
                  </a:lnTo>
                  <a:lnTo>
                    <a:pt x="76" y="441"/>
                  </a:lnTo>
                  <a:lnTo>
                    <a:pt x="102" y="473"/>
                  </a:lnTo>
                  <a:lnTo>
                    <a:pt x="134" y="496"/>
                  </a:lnTo>
                  <a:lnTo>
                    <a:pt x="169" y="505"/>
                  </a:lnTo>
                  <a:lnTo>
                    <a:pt x="178" y="505"/>
                  </a:lnTo>
                  <a:lnTo>
                    <a:pt x="193" y="500"/>
                  </a:lnTo>
                  <a:lnTo>
                    <a:pt x="206" y="496"/>
                  </a:lnTo>
                  <a:close/>
                  <a:moveTo>
                    <a:pt x="327" y="30"/>
                  </a:moveTo>
                  <a:lnTo>
                    <a:pt x="326" y="9"/>
                  </a:lnTo>
                  <a:lnTo>
                    <a:pt x="324" y="0"/>
                  </a:lnTo>
                  <a:lnTo>
                    <a:pt x="324" y="2"/>
                  </a:lnTo>
                  <a:lnTo>
                    <a:pt x="323" y="4"/>
                  </a:lnTo>
                  <a:lnTo>
                    <a:pt x="322" y="6"/>
                  </a:lnTo>
                  <a:lnTo>
                    <a:pt x="321" y="6"/>
                  </a:lnTo>
                  <a:lnTo>
                    <a:pt x="321" y="7"/>
                  </a:lnTo>
                  <a:lnTo>
                    <a:pt x="320" y="8"/>
                  </a:lnTo>
                  <a:lnTo>
                    <a:pt x="320" y="9"/>
                  </a:lnTo>
                  <a:lnTo>
                    <a:pt x="319" y="10"/>
                  </a:lnTo>
                  <a:lnTo>
                    <a:pt x="318" y="11"/>
                  </a:lnTo>
                  <a:lnTo>
                    <a:pt x="317" y="11"/>
                  </a:lnTo>
                  <a:lnTo>
                    <a:pt x="316" y="12"/>
                  </a:lnTo>
                  <a:lnTo>
                    <a:pt x="315" y="13"/>
                  </a:lnTo>
                  <a:lnTo>
                    <a:pt x="313" y="15"/>
                  </a:lnTo>
                  <a:lnTo>
                    <a:pt x="310" y="17"/>
                  </a:lnTo>
                  <a:lnTo>
                    <a:pt x="309" y="18"/>
                  </a:lnTo>
                  <a:lnTo>
                    <a:pt x="308" y="18"/>
                  </a:lnTo>
                  <a:lnTo>
                    <a:pt x="305" y="19"/>
                  </a:lnTo>
                  <a:lnTo>
                    <a:pt x="303" y="20"/>
                  </a:lnTo>
                  <a:lnTo>
                    <a:pt x="302" y="20"/>
                  </a:lnTo>
                  <a:lnTo>
                    <a:pt x="301" y="21"/>
                  </a:lnTo>
                  <a:lnTo>
                    <a:pt x="297" y="23"/>
                  </a:lnTo>
                  <a:lnTo>
                    <a:pt x="296" y="23"/>
                  </a:lnTo>
                  <a:lnTo>
                    <a:pt x="294" y="24"/>
                  </a:lnTo>
                  <a:lnTo>
                    <a:pt x="291" y="24"/>
                  </a:lnTo>
                  <a:lnTo>
                    <a:pt x="290" y="25"/>
                  </a:lnTo>
                  <a:lnTo>
                    <a:pt x="288" y="25"/>
                  </a:lnTo>
                  <a:lnTo>
                    <a:pt x="284" y="26"/>
                  </a:lnTo>
                  <a:lnTo>
                    <a:pt x="282" y="27"/>
                  </a:lnTo>
                  <a:lnTo>
                    <a:pt x="275" y="28"/>
                  </a:lnTo>
                  <a:lnTo>
                    <a:pt x="273" y="28"/>
                  </a:lnTo>
                  <a:lnTo>
                    <a:pt x="268" y="29"/>
                  </a:lnTo>
                  <a:lnTo>
                    <a:pt x="267" y="29"/>
                  </a:lnTo>
                  <a:lnTo>
                    <a:pt x="260" y="30"/>
                  </a:lnTo>
                  <a:lnTo>
                    <a:pt x="257" y="30"/>
                  </a:lnTo>
                  <a:lnTo>
                    <a:pt x="235" y="35"/>
                  </a:lnTo>
                  <a:lnTo>
                    <a:pt x="221" y="42"/>
                  </a:lnTo>
                  <a:lnTo>
                    <a:pt x="213" y="52"/>
                  </a:lnTo>
                  <a:lnTo>
                    <a:pt x="210" y="63"/>
                  </a:lnTo>
                  <a:lnTo>
                    <a:pt x="203" y="51"/>
                  </a:lnTo>
                  <a:lnTo>
                    <a:pt x="195" y="40"/>
                  </a:lnTo>
                  <a:lnTo>
                    <a:pt x="184" y="31"/>
                  </a:lnTo>
                  <a:lnTo>
                    <a:pt x="172" y="24"/>
                  </a:lnTo>
                  <a:lnTo>
                    <a:pt x="157" y="38"/>
                  </a:lnTo>
                  <a:lnTo>
                    <a:pt x="154" y="50"/>
                  </a:lnTo>
                  <a:lnTo>
                    <a:pt x="176" y="61"/>
                  </a:lnTo>
                  <a:lnTo>
                    <a:pt x="189" y="70"/>
                  </a:lnTo>
                  <a:lnTo>
                    <a:pt x="197" y="84"/>
                  </a:lnTo>
                  <a:lnTo>
                    <a:pt x="206" y="107"/>
                  </a:lnTo>
                  <a:lnTo>
                    <a:pt x="206" y="496"/>
                  </a:lnTo>
                  <a:lnTo>
                    <a:pt x="221" y="496"/>
                  </a:lnTo>
                  <a:lnTo>
                    <a:pt x="221" y="91"/>
                  </a:lnTo>
                  <a:lnTo>
                    <a:pt x="239" y="101"/>
                  </a:lnTo>
                  <a:lnTo>
                    <a:pt x="263" y="106"/>
                  </a:lnTo>
                  <a:lnTo>
                    <a:pt x="287" y="103"/>
                  </a:lnTo>
                  <a:lnTo>
                    <a:pt x="308" y="88"/>
                  </a:lnTo>
                  <a:lnTo>
                    <a:pt x="322" y="59"/>
                  </a:lnTo>
                  <a:lnTo>
                    <a:pt x="327" y="30"/>
                  </a:lnTo>
                  <a:close/>
                  <a:moveTo>
                    <a:pt x="421" y="269"/>
                  </a:moveTo>
                  <a:lnTo>
                    <a:pt x="415" y="237"/>
                  </a:lnTo>
                  <a:lnTo>
                    <a:pt x="402" y="207"/>
                  </a:lnTo>
                  <a:lnTo>
                    <a:pt x="383" y="180"/>
                  </a:lnTo>
                  <a:lnTo>
                    <a:pt x="351" y="151"/>
                  </a:lnTo>
                  <a:lnTo>
                    <a:pt x="313" y="129"/>
                  </a:lnTo>
                  <a:lnTo>
                    <a:pt x="270" y="114"/>
                  </a:lnTo>
                  <a:lnTo>
                    <a:pt x="224" y="107"/>
                  </a:lnTo>
                  <a:lnTo>
                    <a:pt x="224" y="102"/>
                  </a:lnTo>
                  <a:lnTo>
                    <a:pt x="222" y="97"/>
                  </a:lnTo>
                  <a:lnTo>
                    <a:pt x="221" y="91"/>
                  </a:lnTo>
                  <a:lnTo>
                    <a:pt x="221" y="496"/>
                  </a:lnTo>
                  <a:lnTo>
                    <a:pt x="222" y="496"/>
                  </a:lnTo>
                  <a:lnTo>
                    <a:pt x="238" y="502"/>
                  </a:lnTo>
                  <a:lnTo>
                    <a:pt x="245" y="505"/>
                  </a:lnTo>
                  <a:lnTo>
                    <a:pt x="258" y="505"/>
                  </a:lnTo>
                  <a:lnTo>
                    <a:pt x="290" y="497"/>
                  </a:lnTo>
                  <a:lnTo>
                    <a:pt x="319" y="477"/>
                  </a:lnTo>
                  <a:lnTo>
                    <a:pt x="343" y="452"/>
                  </a:lnTo>
                  <a:lnTo>
                    <a:pt x="362" y="428"/>
                  </a:lnTo>
                  <a:lnTo>
                    <a:pt x="383" y="396"/>
                  </a:lnTo>
                  <a:lnTo>
                    <a:pt x="400" y="362"/>
                  </a:lnTo>
                  <a:lnTo>
                    <a:pt x="412" y="330"/>
                  </a:lnTo>
                  <a:lnTo>
                    <a:pt x="419" y="302"/>
                  </a:lnTo>
                  <a:lnTo>
                    <a:pt x="421" y="269"/>
                  </a:lnTo>
                  <a:close/>
                </a:path>
              </a:pathLst>
            </a:custGeom>
            <a:solidFill>
              <a:srgbClr val="39B54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5" name="docshape581"/>
            <p:cNvSpPr>
              <a:spLocks/>
            </p:cNvSpPr>
            <p:nvPr/>
          </p:nvSpPr>
          <p:spPr bwMode="auto">
            <a:xfrm>
              <a:off x="4944" y="6502"/>
              <a:ext cx="421" cy="506"/>
            </a:xfrm>
            <a:custGeom>
              <a:avLst/>
              <a:gdLst/>
              <a:ahLst/>
              <a:cxnLst>
                <a:cxn ang="0">
                  <a:pos x="205" y="107"/>
                </a:cxn>
                <a:cxn ang="0">
                  <a:pos x="109" y="128"/>
                </a:cxn>
                <a:cxn ang="0">
                  <a:pos x="27" y="183"/>
                </a:cxn>
                <a:cxn ang="0">
                  <a:pos x="4" y="226"/>
                </a:cxn>
                <a:cxn ang="0">
                  <a:pos x="1" y="273"/>
                </a:cxn>
                <a:cxn ang="0">
                  <a:pos x="17" y="329"/>
                </a:cxn>
                <a:cxn ang="0">
                  <a:pos x="53" y="407"/>
                </a:cxn>
                <a:cxn ang="0">
                  <a:pos x="102" y="473"/>
                </a:cxn>
                <a:cxn ang="0">
                  <a:pos x="168" y="505"/>
                </a:cxn>
                <a:cxn ang="0">
                  <a:pos x="199" y="498"/>
                </a:cxn>
                <a:cxn ang="0">
                  <a:pos x="326" y="30"/>
                </a:cxn>
                <a:cxn ang="0">
                  <a:pos x="323" y="0"/>
                </a:cxn>
                <a:cxn ang="0">
                  <a:pos x="323" y="1"/>
                </a:cxn>
                <a:cxn ang="0">
                  <a:pos x="322" y="4"/>
                </a:cxn>
                <a:cxn ang="0">
                  <a:pos x="321" y="5"/>
                </a:cxn>
                <a:cxn ang="0">
                  <a:pos x="320" y="7"/>
                </a:cxn>
                <a:cxn ang="0">
                  <a:pos x="319" y="8"/>
                </a:cxn>
                <a:cxn ang="0">
                  <a:pos x="318" y="10"/>
                </a:cxn>
                <a:cxn ang="0">
                  <a:pos x="317" y="11"/>
                </a:cxn>
                <a:cxn ang="0">
                  <a:pos x="314" y="13"/>
                </a:cxn>
                <a:cxn ang="0">
                  <a:pos x="312" y="15"/>
                </a:cxn>
                <a:cxn ang="0">
                  <a:pos x="310" y="16"/>
                </a:cxn>
                <a:cxn ang="0">
                  <a:pos x="305" y="19"/>
                </a:cxn>
                <a:cxn ang="0">
                  <a:pos x="301" y="20"/>
                </a:cxn>
                <a:cxn ang="0">
                  <a:pos x="296" y="22"/>
                </a:cxn>
                <a:cxn ang="0">
                  <a:pos x="294" y="23"/>
                </a:cxn>
                <a:cxn ang="0">
                  <a:pos x="290" y="24"/>
                </a:cxn>
                <a:cxn ang="0">
                  <a:pos x="287" y="25"/>
                </a:cxn>
                <a:cxn ang="0">
                  <a:pos x="280" y="27"/>
                </a:cxn>
                <a:cxn ang="0">
                  <a:pos x="274" y="28"/>
                </a:cxn>
                <a:cxn ang="0">
                  <a:pos x="267" y="29"/>
                </a:cxn>
                <a:cxn ang="0">
                  <a:pos x="262" y="29"/>
                </a:cxn>
                <a:cxn ang="0">
                  <a:pos x="234" y="34"/>
                </a:cxn>
                <a:cxn ang="0">
                  <a:pos x="212" y="52"/>
                </a:cxn>
                <a:cxn ang="0">
                  <a:pos x="203" y="51"/>
                </a:cxn>
                <a:cxn ang="0">
                  <a:pos x="183" y="31"/>
                </a:cxn>
                <a:cxn ang="0">
                  <a:pos x="156" y="38"/>
                </a:cxn>
                <a:cxn ang="0">
                  <a:pos x="175" y="60"/>
                </a:cxn>
                <a:cxn ang="0">
                  <a:pos x="197" y="84"/>
                </a:cxn>
                <a:cxn ang="0">
                  <a:pos x="205" y="495"/>
                </a:cxn>
                <a:cxn ang="0">
                  <a:pos x="220" y="91"/>
                </a:cxn>
                <a:cxn ang="0">
                  <a:pos x="262" y="105"/>
                </a:cxn>
                <a:cxn ang="0">
                  <a:pos x="307" y="88"/>
                </a:cxn>
                <a:cxn ang="0">
                  <a:pos x="326" y="30"/>
                </a:cxn>
                <a:cxn ang="0">
                  <a:pos x="414" y="237"/>
                </a:cxn>
                <a:cxn ang="0">
                  <a:pos x="382" y="180"/>
                </a:cxn>
                <a:cxn ang="0">
                  <a:pos x="312" y="128"/>
                </a:cxn>
                <a:cxn ang="0">
                  <a:pos x="224" y="107"/>
                </a:cxn>
                <a:cxn ang="0">
                  <a:pos x="222" y="96"/>
                </a:cxn>
                <a:cxn ang="0">
                  <a:pos x="220" y="495"/>
                </a:cxn>
                <a:cxn ang="0">
                  <a:pos x="237" y="502"/>
                </a:cxn>
                <a:cxn ang="0">
                  <a:pos x="257" y="505"/>
                </a:cxn>
                <a:cxn ang="0">
                  <a:pos x="318" y="477"/>
                </a:cxn>
                <a:cxn ang="0">
                  <a:pos x="361" y="428"/>
                </a:cxn>
                <a:cxn ang="0">
                  <a:pos x="399" y="362"/>
                </a:cxn>
                <a:cxn ang="0">
                  <a:pos x="418" y="302"/>
                </a:cxn>
              </a:cxnLst>
              <a:rect l="0" t="0" r="r" b="b"/>
              <a:pathLst>
                <a:path w="421" h="506">
                  <a:moveTo>
                    <a:pt x="205" y="495"/>
                  </a:moveTo>
                  <a:lnTo>
                    <a:pt x="205" y="107"/>
                  </a:lnTo>
                  <a:lnTo>
                    <a:pt x="158" y="113"/>
                  </a:lnTo>
                  <a:lnTo>
                    <a:pt x="109" y="128"/>
                  </a:lnTo>
                  <a:lnTo>
                    <a:pt x="64" y="152"/>
                  </a:lnTo>
                  <a:lnTo>
                    <a:pt x="27" y="183"/>
                  </a:lnTo>
                  <a:lnTo>
                    <a:pt x="13" y="204"/>
                  </a:lnTo>
                  <a:lnTo>
                    <a:pt x="4" y="226"/>
                  </a:lnTo>
                  <a:lnTo>
                    <a:pt x="0" y="249"/>
                  </a:lnTo>
                  <a:lnTo>
                    <a:pt x="1" y="273"/>
                  </a:lnTo>
                  <a:lnTo>
                    <a:pt x="6" y="297"/>
                  </a:lnTo>
                  <a:lnTo>
                    <a:pt x="17" y="329"/>
                  </a:lnTo>
                  <a:lnTo>
                    <a:pt x="33" y="368"/>
                  </a:lnTo>
                  <a:lnTo>
                    <a:pt x="53" y="407"/>
                  </a:lnTo>
                  <a:lnTo>
                    <a:pt x="75" y="441"/>
                  </a:lnTo>
                  <a:lnTo>
                    <a:pt x="102" y="473"/>
                  </a:lnTo>
                  <a:lnTo>
                    <a:pt x="133" y="496"/>
                  </a:lnTo>
                  <a:lnTo>
                    <a:pt x="168" y="505"/>
                  </a:lnTo>
                  <a:lnTo>
                    <a:pt x="178" y="505"/>
                  </a:lnTo>
                  <a:lnTo>
                    <a:pt x="199" y="498"/>
                  </a:lnTo>
                  <a:lnTo>
                    <a:pt x="205" y="495"/>
                  </a:lnTo>
                  <a:close/>
                  <a:moveTo>
                    <a:pt x="326" y="30"/>
                  </a:moveTo>
                  <a:lnTo>
                    <a:pt x="325" y="8"/>
                  </a:lnTo>
                  <a:lnTo>
                    <a:pt x="323" y="0"/>
                  </a:lnTo>
                  <a:lnTo>
                    <a:pt x="323" y="1"/>
                  </a:lnTo>
                  <a:lnTo>
                    <a:pt x="322" y="3"/>
                  </a:lnTo>
                  <a:lnTo>
                    <a:pt x="322" y="4"/>
                  </a:lnTo>
                  <a:lnTo>
                    <a:pt x="321" y="5"/>
                  </a:lnTo>
                  <a:lnTo>
                    <a:pt x="320" y="6"/>
                  </a:lnTo>
                  <a:lnTo>
                    <a:pt x="320" y="7"/>
                  </a:lnTo>
                  <a:lnTo>
                    <a:pt x="320" y="8"/>
                  </a:lnTo>
                  <a:lnTo>
                    <a:pt x="319" y="8"/>
                  </a:lnTo>
                  <a:lnTo>
                    <a:pt x="318" y="9"/>
                  </a:lnTo>
                  <a:lnTo>
                    <a:pt x="318" y="10"/>
                  </a:lnTo>
                  <a:lnTo>
                    <a:pt x="317" y="11"/>
                  </a:lnTo>
                  <a:lnTo>
                    <a:pt x="315" y="12"/>
                  </a:lnTo>
                  <a:lnTo>
                    <a:pt x="314" y="13"/>
                  </a:lnTo>
                  <a:lnTo>
                    <a:pt x="313" y="14"/>
                  </a:lnTo>
                  <a:lnTo>
                    <a:pt x="312" y="15"/>
                  </a:lnTo>
                  <a:lnTo>
                    <a:pt x="311" y="15"/>
                  </a:lnTo>
                  <a:lnTo>
                    <a:pt x="310" y="16"/>
                  </a:lnTo>
                  <a:lnTo>
                    <a:pt x="309" y="16"/>
                  </a:lnTo>
                  <a:lnTo>
                    <a:pt x="305" y="19"/>
                  </a:lnTo>
                  <a:lnTo>
                    <a:pt x="304" y="19"/>
                  </a:lnTo>
                  <a:lnTo>
                    <a:pt x="301" y="20"/>
                  </a:lnTo>
                  <a:lnTo>
                    <a:pt x="300" y="21"/>
                  </a:lnTo>
                  <a:lnTo>
                    <a:pt x="296" y="22"/>
                  </a:lnTo>
                  <a:lnTo>
                    <a:pt x="295" y="23"/>
                  </a:lnTo>
                  <a:lnTo>
                    <a:pt x="294" y="23"/>
                  </a:lnTo>
                  <a:lnTo>
                    <a:pt x="293" y="23"/>
                  </a:lnTo>
                  <a:lnTo>
                    <a:pt x="290" y="24"/>
                  </a:lnTo>
                  <a:lnTo>
                    <a:pt x="289" y="24"/>
                  </a:lnTo>
                  <a:lnTo>
                    <a:pt x="287" y="25"/>
                  </a:lnTo>
                  <a:lnTo>
                    <a:pt x="282" y="26"/>
                  </a:lnTo>
                  <a:lnTo>
                    <a:pt x="280" y="27"/>
                  </a:lnTo>
                  <a:lnTo>
                    <a:pt x="275" y="27"/>
                  </a:lnTo>
                  <a:lnTo>
                    <a:pt x="274" y="28"/>
                  </a:lnTo>
                  <a:lnTo>
                    <a:pt x="269" y="28"/>
                  </a:lnTo>
                  <a:lnTo>
                    <a:pt x="267" y="29"/>
                  </a:lnTo>
                  <a:lnTo>
                    <a:pt x="266" y="29"/>
                  </a:lnTo>
                  <a:lnTo>
                    <a:pt x="262" y="29"/>
                  </a:lnTo>
                  <a:lnTo>
                    <a:pt x="256" y="30"/>
                  </a:lnTo>
                  <a:lnTo>
                    <a:pt x="234" y="34"/>
                  </a:lnTo>
                  <a:lnTo>
                    <a:pt x="220" y="42"/>
                  </a:lnTo>
                  <a:lnTo>
                    <a:pt x="212" y="52"/>
                  </a:lnTo>
                  <a:lnTo>
                    <a:pt x="210" y="63"/>
                  </a:lnTo>
                  <a:lnTo>
                    <a:pt x="203" y="51"/>
                  </a:lnTo>
                  <a:lnTo>
                    <a:pt x="194" y="40"/>
                  </a:lnTo>
                  <a:lnTo>
                    <a:pt x="183" y="31"/>
                  </a:lnTo>
                  <a:lnTo>
                    <a:pt x="171" y="24"/>
                  </a:lnTo>
                  <a:lnTo>
                    <a:pt x="156" y="38"/>
                  </a:lnTo>
                  <a:lnTo>
                    <a:pt x="153" y="50"/>
                  </a:lnTo>
                  <a:lnTo>
                    <a:pt x="175" y="60"/>
                  </a:lnTo>
                  <a:lnTo>
                    <a:pt x="188" y="70"/>
                  </a:lnTo>
                  <a:lnTo>
                    <a:pt x="197" y="84"/>
                  </a:lnTo>
                  <a:lnTo>
                    <a:pt x="205" y="107"/>
                  </a:lnTo>
                  <a:lnTo>
                    <a:pt x="205" y="495"/>
                  </a:lnTo>
                  <a:lnTo>
                    <a:pt x="220" y="495"/>
                  </a:lnTo>
                  <a:lnTo>
                    <a:pt x="220" y="91"/>
                  </a:lnTo>
                  <a:lnTo>
                    <a:pt x="238" y="100"/>
                  </a:lnTo>
                  <a:lnTo>
                    <a:pt x="262" y="105"/>
                  </a:lnTo>
                  <a:lnTo>
                    <a:pt x="286" y="103"/>
                  </a:lnTo>
                  <a:lnTo>
                    <a:pt x="307" y="88"/>
                  </a:lnTo>
                  <a:lnTo>
                    <a:pt x="322" y="59"/>
                  </a:lnTo>
                  <a:lnTo>
                    <a:pt x="326" y="30"/>
                  </a:lnTo>
                  <a:close/>
                  <a:moveTo>
                    <a:pt x="420" y="268"/>
                  </a:moveTo>
                  <a:lnTo>
                    <a:pt x="414" y="237"/>
                  </a:lnTo>
                  <a:lnTo>
                    <a:pt x="402" y="207"/>
                  </a:lnTo>
                  <a:lnTo>
                    <a:pt x="382" y="180"/>
                  </a:lnTo>
                  <a:lnTo>
                    <a:pt x="351" y="151"/>
                  </a:lnTo>
                  <a:lnTo>
                    <a:pt x="312" y="128"/>
                  </a:lnTo>
                  <a:lnTo>
                    <a:pt x="269" y="113"/>
                  </a:lnTo>
                  <a:lnTo>
                    <a:pt x="224" y="107"/>
                  </a:lnTo>
                  <a:lnTo>
                    <a:pt x="223" y="102"/>
                  </a:lnTo>
                  <a:lnTo>
                    <a:pt x="222" y="96"/>
                  </a:lnTo>
                  <a:lnTo>
                    <a:pt x="220" y="91"/>
                  </a:lnTo>
                  <a:lnTo>
                    <a:pt x="220" y="495"/>
                  </a:lnTo>
                  <a:lnTo>
                    <a:pt x="221" y="495"/>
                  </a:lnTo>
                  <a:lnTo>
                    <a:pt x="237" y="502"/>
                  </a:lnTo>
                  <a:lnTo>
                    <a:pt x="244" y="505"/>
                  </a:lnTo>
                  <a:lnTo>
                    <a:pt x="257" y="505"/>
                  </a:lnTo>
                  <a:lnTo>
                    <a:pt x="289" y="497"/>
                  </a:lnTo>
                  <a:lnTo>
                    <a:pt x="318" y="477"/>
                  </a:lnTo>
                  <a:lnTo>
                    <a:pt x="342" y="452"/>
                  </a:lnTo>
                  <a:lnTo>
                    <a:pt x="361" y="428"/>
                  </a:lnTo>
                  <a:lnTo>
                    <a:pt x="382" y="395"/>
                  </a:lnTo>
                  <a:lnTo>
                    <a:pt x="399" y="362"/>
                  </a:lnTo>
                  <a:lnTo>
                    <a:pt x="412" y="330"/>
                  </a:lnTo>
                  <a:lnTo>
                    <a:pt x="418" y="302"/>
                  </a:lnTo>
                  <a:lnTo>
                    <a:pt x="420" y="268"/>
                  </a:lnTo>
                  <a:close/>
                </a:path>
              </a:pathLst>
            </a:custGeom>
            <a:solidFill>
              <a:srgbClr val="BE1E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6" name="docshape582"/>
            <p:cNvSpPr>
              <a:spLocks/>
            </p:cNvSpPr>
            <p:nvPr/>
          </p:nvSpPr>
          <p:spPr bwMode="auto">
            <a:xfrm>
              <a:off x="3536" y="7059"/>
              <a:ext cx="511" cy="614"/>
            </a:xfrm>
            <a:custGeom>
              <a:avLst/>
              <a:gdLst/>
              <a:ahLst/>
              <a:cxnLst>
                <a:cxn ang="0">
                  <a:pos x="250" y="130"/>
                </a:cxn>
                <a:cxn ang="0">
                  <a:pos x="133" y="156"/>
                </a:cxn>
                <a:cxn ang="0">
                  <a:pos x="34" y="223"/>
                </a:cxn>
                <a:cxn ang="0">
                  <a:pos x="5" y="275"/>
                </a:cxn>
                <a:cxn ang="0">
                  <a:pos x="1" y="332"/>
                </a:cxn>
                <a:cxn ang="0">
                  <a:pos x="21" y="401"/>
                </a:cxn>
                <a:cxn ang="0">
                  <a:pos x="65" y="495"/>
                </a:cxn>
                <a:cxn ang="0">
                  <a:pos x="124" y="575"/>
                </a:cxn>
                <a:cxn ang="0">
                  <a:pos x="205" y="614"/>
                </a:cxn>
                <a:cxn ang="0">
                  <a:pos x="250" y="603"/>
                </a:cxn>
                <a:cxn ang="0">
                  <a:pos x="395" y="11"/>
                </a:cxn>
                <a:cxn ang="0">
                  <a:pos x="393" y="1"/>
                </a:cxn>
                <a:cxn ang="0">
                  <a:pos x="393" y="2"/>
                </a:cxn>
                <a:cxn ang="0">
                  <a:pos x="392" y="3"/>
                </a:cxn>
                <a:cxn ang="0">
                  <a:pos x="391" y="7"/>
                </a:cxn>
                <a:cxn ang="0">
                  <a:pos x="389" y="9"/>
                </a:cxn>
                <a:cxn ang="0">
                  <a:pos x="388" y="11"/>
                </a:cxn>
                <a:cxn ang="0">
                  <a:pos x="387" y="13"/>
                </a:cxn>
                <a:cxn ang="0">
                  <a:pos x="385" y="14"/>
                </a:cxn>
                <a:cxn ang="0">
                  <a:pos x="384" y="15"/>
                </a:cxn>
                <a:cxn ang="0">
                  <a:pos x="383" y="16"/>
                </a:cxn>
                <a:cxn ang="0">
                  <a:pos x="380" y="18"/>
                </a:cxn>
                <a:cxn ang="0">
                  <a:pos x="374" y="22"/>
                </a:cxn>
                <a:cxn ang="0">
                  <a:pos x="373" y="23"/>
                </a:cxn>
                <a:cxn ang="0">
                  <a:pos x="371" y="23"/>
                </a:cxn>
                <a:cxn ang="0">
                  <a:pos x="364" y="27"/>
                </a:cxn>
                <a:cxn ang="0">
                  <a:pos x="359" y="28"/>
                </a:cxn>
                <a:cxn ang="0">
                  <a:pos x="353" y="30"/>
                </a:cxn>
                <a:cxn ang="0">
                  <a:pos x="349" y="31"/>
                </a:cxn>
                <a:cxn ang="0">
                  <a:pos x="343" y="33"/>
                </a:cxn>
                <a:cxn ang="0">
                  <a:pos x="335" y="34"/>
                </a:cxn>
                <a:cxn ang="0">
                  <a:pos x="331" y="35"/>
                </a:cxn>
                <a:cxn ang="0">
                  <a:pos x="316" y="37"/>
                </a:cxn>
                <a:cxn ang="0">
                  <a:pos x="285" y="42"/>
                </a:cxn>
                <a:cxn ang="0">
                  <a:pos x="259" y="64"/>
                </a:cxn>
                <a:cxn ang="0">
                  <a:pos x="247" y="62"/>
                </a:cxn>
                <a:cxn ang="0">
                  <a:pos x="223" y="38"/>
                </a:cxn>
                <a:cxn ang="0">
                  <a:pos x="190" y="46"/>
                </a:cxn>
                <a:cxn ang="0">
                  <a:pos x="214" y="74"/>
                </a:cxn>
                <a:cxn ang="0">
                  <a:pos x="239" y="102"/>
                </a:cxn>
                <a:cxn ang="0">
                  <a:pos x="250" y="603"/>
                </a:cxn>
                <a:cxn ang="0">
                  <a:pos x="268" y="111"/>
                </a:cxn>
                <a:cxn ang="0">
                  <a:pos x="319" y="129"/>
                </a:cxn>
                <a:cxn ang="0">
                  <a:pos x="373" y="107"/>
                </a:cxn>
                <a:cxn ang="0">
                  <a:pos x="397" y="37"/>
                </a:cxn>
                <a:cxn ang="0">
                  <a:pos x="504" y="288"/>
                </a:cxn>
                <a:cxn ang="0">
                  <a:pos x="465" y="219"/>
                </a:cxn>
                <a:cxn ang="0">
                  <a:pos x="380" y="157"/>
                </a:cxn>
                <a:cxn ang="0">
                  <a:pos x="272" y="130"/>
                </a:cxn>
                <a:cxn ang="0">
                  <a:pos x="270" y="118"/>
                </a:cxn>
                <a:cxn ang="0">
                  <a:pos x="268" y="602"/>
                </a:cxn>
                <a:cxn ang="0">
                  <a:pos x="275" y="605"/>
                </a:cxn>
                <a:cxn ang="0">
                  <a:pos x="297" y="614"/>
                </a:cxn>
                <a:cxn ang="0">
                  <a:pos x="351" y="604"/>
                </a:cxn>
                <a:cxn ang="0">
                  <a:pos x="417" y="550"/>
                </a:cxn>
                <a:cxn ang="0">
                  <a:pos x="465" y="481"/>
                </a:cxn>
                <a:cxn ang="0">
                  <a:pos x="501" y="401"/>
                </a:cxn>
                <a:cxn ang="0">
                  <a:pos x="510" y="327"/>
                </a:cxn>
              </a:cxnLst>
              <a:rect l="0" t="0" r="r" b="b"/>
              <a:pathLst>
                <a:path w="511" h="614">
                  <a:moveTo>
                    <a:pt x="250" y="603"/>
                  </a:moveTo>
                  <a:lnTo>
                    <a:pt x="250" y="130"/>
                  </a:lnTo>
                  <a:lnTo>
                    <a:pt x="192" y="138"/>
                  </a:lnTo>
                  <a:lnTo>
                    <a:pt x="133" y="156"/>
                  </a:lnTo>
                  <a:lnTo>
                    <a:pt x="78" y="185"/>
                  </a:lnTo>
                  <a:lnTo>
                    <a:pt x="34" y="223"/>
                  </a:lnTo>
                  <a:lnTo>
                    <a:pt x="16" y="248"/>
                  </a:lnTo>
                  <a:lnTo>
                    <a:pt x="5" y="275"/>
                  </a:lnTo>
                  <a:lnTo>
                    <a:pt x="0" y="303"/>
                  </a:lnTo>
                  <a:lnTo>
                    <a:pt x="1" y="332"/>
                  </a:lnTo>
                  <a:lnTo>
                    <a:pt x="8" y="361"/>
                  </a:lnTo>
                  <a:lnTo>
                    <a:pt x="21" y="401"/>
                  </a:lnTo>
                  <a:lnTo>
                    <a:pt x="41" y="447"/>
                  </a:lnTo>
                  <a:lnTo>
                    <a:pt x="65" y="495"/>
                  </a:lnTo>
                  <a:lnTo>
                    <a:pt x="91" y="537"/>
                  </a:lnTo>
                  <a:lnTo>
                    <a:pt x="124" y="575"/>
                  </a:lnTo>
                  <a:lnTo>
                    <a:pt x="162" y="603"/>
                  </a:lnTo>
                  <a:lnTo>
                    <a:pt x="205" y="614"/>
                  </a:lnTo>
                  <a:lnTo>
                    <a:pt x="216" y="614"/>
                  </a:lnTo>
                  <a:lnTo>
                    <a:pt x="250" y="603"/>
                  </a:lnTo>
                  <a:close/>
                  <a:moveTo>
                    <a:pt x="397" y="37"/>
                  </a:moveTo>
                  <a:lnTo>
                    <a:pt x="395" y="11"/>
                  </a:lnTo>
                  <a:lnTo>
                    <a:pt x="393" y="0"/>
                  </a:lnTo>
                  <a:lnTo>
                    <a:pt x="393" y="1"/>
                  </a:lnTo>
                  <a:lnTo>
                    <a:pt x="393" y="2"/>
                  </a:lnTo>
                  <a:lnTo>
                    <a:pt x="393" y="3"/>
                  </a:lnTo>
                  <a:lnTo>
                    <a:pt x="392" y="3"/>
                  </a:lnTo>
                  <a:lnTo>
                    <a:pt x="392" y="5"/>
                  </a:lnTo>
                  <a:lnTo>
                    <a:pt x="391" y="7"/>
                  </a:lnTo>
                  <a:lnTo>
                    <a:pt x="390" y="8"/>
                  </a:lnTo>
                  <a:lnTo>
                    <a:pt x="389" y="9"/>
                  </a:lnTo>
                  <a:lnTo>
                    <a:pt x="389" y="10"/>
                  </a:lnTo>
                  <a:lnTo>
                    <a:pt x="388" y="11"/>
                  </a:lnTo>
                  <a:lnTo>
                    <a:pt x="387" y="11"/>
                  </a:lnTo>
                  <a:lnTo>
                    <a:pt x="387" y="13"/>
                  </a:lnTo>
                  <a:lnTo>
                    <a:pt x="386" y="13"/>
                  </a:lnTo>
                  <a:lnTo>
                    <a:pt x="385" y="14"/>
                  </a:lnTo>
                  <a:lnTo>
                    <a:pt x="384" y="15"/>
                  </a:lnTo>
                  <a:lnTo>
                    <a:pt x="383" y="16"/>
                  </a:lnTo>
                  <a:lnTo>
                    <a:pt x="381" y="17"/>
                  </a:lnTo>
                  <a:lnTo>
                    <a:pt x="380" y="18"/>
                  </a:lnTo>
                  <a:lnTo>
                    <a:pt x="376" y="21"/>
                  </a:lnTo>
                  <a:lnTo>
                    <a:pt x="374" y="22"/>
                  </a:lnTo>
                  <a:lnTo>
                    <a:pt x="373" y="22"/>
                  </a:lnTo>
                  <a:lnTo>
                    <a:pt x="373" y="23"/>
                  </a:lnTo>
                  <a:lnTo>
                    <a:pt x="372" y="23"/>
                  </a:lnTo>
                  <a:lnTo>
                    <a:pt x="371" y="23"/>
                  </a:lnTo>
                  <a:lnTo>
                    <a:pt x="369" y="24"/>
                  </a:lnTo>
                  <a:lnTo>
                    <a:pt x="364" y="27"/>
                  </a:lnTo>
                  <a:lnTo>
                    <a:pt x="360" y="28"/>
                  </a:lnTo>
                  <a:lnTo>
                    <a:pt x="359" y="28"/>
                  </a:lnTo>
                  <a:lnTo>
                    <a:pt x="357" y="29"/>
                  </a:lnTo>
                  <a:lnTo>
                    <a:pt x="353" y="30"/>
                  </a:lnTo>
                  <a:lnTo>
                    <a:pt x="351" y="31"/>
                  </a:lnTo>
                  <a:lnTo>
                    <a:pt x="349" y="31"/>
                  </a:lnTo>
                  <a:lnTo>
                    <a:pt x="347" y="31"/>
                  </a:lnTo>
                  <a:lnTo>
                    <a:pt x="343" y="33"/>
                  </a:lnTo>
                  <a:lnTo>
                    <a:pt x="341" y="33"/>
                  </a:lnTo>
                  <a:lnTo>
                    <a:pt x="335" y="34"/>
                  </a:lnTo>
                  <a:lnTo>
                    <a:pt x="334" y="34"/>
                  </a:lnTo>
                  <a:lnTo>
                    <a:pt x="331" y="35"/>
                  </a:lnTo>
                  <a:lnTo>
                    <a:pt x="323" y="36"/>
                  </a:lnTo>
                  <a:lnTo>
                    <a:pt x="316" y="37"/>
                  </a:lnTo>
                  <a:lnTo>
                    <a:pt x="312" y="37"/>
                  </a:lnTo>
                  <a:lnTo>
                    <a:pt x="285" y="42"/>
                  </a:lnTo>
                  <a:lnTo>
                    <a:pt x="268" y="52"/>
                  </a:lnTo>
                  <a:lnTo>
                    <a:pt x="259" y="64"/>
                  </a:lnTo>
                  <a:lnTo>
                    <a:pt x="255" y="77"/>
                  </a:lnTo>
                  <a:lnTo>
                    <a:pt x="247" y="62"/>
                  </a:lnTo>
                  <a:lnTo>
                    <a:pt x="236" y="49"/>
                  </a:lnTo>
                  <a:lnTo>
                    <a:pt x="223" y="38"/>
                  </a:lnTo>
                  <a:lnTo>
                    <a:pt x="208" y="29"/>
                  </a:lnTo>
                  <a:lnTo>
                    <a:pt x="190" y="46"/>
                  </a:lnTo>
                  <a:lnTo>
                    <a:pt x="186" y="61"/>
                  </a:lnTo>
                  <a:lnTo>
                    <a:pt x="214" y="74"/>
                  </a:lnTo>
                  <a:lnTo>
                    <a:pt x="229" y="86"/>
                  </a:lnTo>
                  <a:lnTo>
                    <a:pt x="239" y="102"/>
                  </a:lnTo>
                  <a:lnTo>
                    <a:pt x="250" y="130"/>
                  </a:lnTo>
                  <a:lnTo>
                    <a:pt x="250" y="603"/>
                  </a:lnTo>
                  <a:lnTo>
                    <a:pt x="268" y="602"/>
                  </a:lnTo>
                  <a:lnTo>
                    <a:pt x="268" y="111"/>
                  </a:lnTo>
                  <a:lnTo>
                    <a:pt x="290" y="122"/>
                  </a:lnTo>
                  <a:lnTo>
                    <a:pt x="319" y="129"/>
                  </a:lnTo>
                  <a:lnTo>
                    <a:pt x="348" y="125"/>
                  </a:lnTo>
                  <a:lnTo>
                    <a:pt x="373" y="107"/>
                  </a:lnTo>
                  <a:lnTo>
                    <a:pt x="391" y="72"/>
                  </a:lnTo>
                  <a:lnTo>
                    <a:pt x="397" y="37"/>
                  </a:lnTo>
                  <a:close/>
                  <a:moveTo>
                    <a:pt x="510" y="327"/>
                  </a:moveTo>
                  <a:lnTo>
                    <a:pt x="504" y="288"/>
                  </a:lnTo>
                  <a:lnTo>
                    <a:pt x="488" y="252"/>
                  </a:lnTo>
                  <a:lnTo>
                    <a:pt x="465" y="219"/>
                  </a:lnTo>
                  <a:lnTo>
                    <a:pt x="427" y="184"/>
                  </a:lnTo>
                  <a:lnTo>
                    <a:pt x="380" y="157"/>
                  </a:lnTo>
                  <a:lnTo>
                    <a:pt x="327" y="138"/>
                  </a:lnTo>
                  <a:lnTo>
                    <a:pt x="272" y="130"/>
                  </a:lnTo>
                  <a:lnTo>
                    <a:pt x="271" y="124"/>
                  </a:lnTo>
                  <a:lnTo>
                    <a:pt x="270" y="118"/>
                  </a:lnTo>
                  <a:lnTo>
                    <a:pt x="268" y="111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75" y="605"/>
                  </a:lnTo>
                  <a:lnTo>
                    <a:pt x="288" y="610"/>
                  </a:lnTo>
                  <a:lnTo>
                    <a:pt x="297" y="614"/>
                  </a:lnTo>
                  <a:lnTo>
                    <a:pt x="313" y="614"/>
                  </a:lnTo>
                  <a:lnTo>
                    <a:pt x="351" y="604"/>
                  </a:lnTo>
                  <a:lnTo>
                    <a:pt x="387" y="580"/>
                  </a:lnTo>
                  <a:lnTo>
                    <a:pt x="417" y="550"/>
                  </a:lnTo>
                  <a:lnTo>
                    <a:pt x="439" y="520"/>
                  </a:lnTo>
                  <a:lnTo>
                    <a:pt x="465" y="481"/>
                  </a:lnTo>
                  <a:lnTo>
                    <a:pt x="485" y="440"/>
                  </a:lnTo>
                  <a:lnTo>
                    <a:pt x="501" y="401"/>
                  </a:lnTo>
                  <a:lnTo>
                    <a:pt x="509" y="367"/>
                  </a:lnTo>
                  <a:lnTo>
                    <a:pt x="510" y="327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7" name="docshape583"/>
            <p:cNvSpPr>
              <a:spLocks/>
            </p:cNvSpPr>
            <p:nvPr/>
          </p:nvSpPr>
          <p:spPr bwMode="auto">
            <a:xfrm>
              <a:off x="4082" y="6562"/>
              <a:ext cx="763" cy="917"/>
            </a:xfrm>
            <a:custGeom>
              <a:avLst/>
              <a:gdLst/>
              <a:ahLst/>
              <a:cxnLst>
                <a:cxn ang="0">
                  <a:pos x="730" y="376"/>
                </a:cxn>
                <a:cxn ang="0">
                  <a:pos x="637" y="274"/>
                </a:cxn>
                <a:cxn ang="0">
                  <a:pos x="489" y="206"/>
                </a:cxn>
                <a:cxn ang="0">
                  <a:pos x="403" y="175"/>
                </a:cxn>
                <a:cxn ang="0">
                  <a:pos x="434" y="182"/>
                </a:cxn>
                <a:cxn ang="0">
                  <a:pos x="520" y="186"/>
                </a:cxn>
                <a:cxn ang="0">
                  <a:pos x="585" y="107"/>
                </a:cxn>
                <a:cxn ang="0">
                  <a:pos x="590" y="16"/>
                </a:cxn>
                <a:cxn ang="0">
                  <a:pos x="582" y="13"/>
                </a:cxn>
                <a:cxn ang="0">
                  <a:pos x="495" y="51"/>
                </a:cxn>
                <a:cxn ang="0">
                  <a:pos x="426" y="63"/>
                </a:cxn>
                <a:cxn ang="0">
                  <a:pos x="387" y="95"/>
                </a:cxn>
                <a:cxn ang="0">
                  <a:pos x="369" y="93"/>
                </a:cxn>
                <a:cxn ang="0">
                  <a:pos x="334" y="56"/>
                </a:cxn>
                <a:cxn ang="0">
                  <a:pos x="296" y="58"/>
                </a:cxn>
                <a:cxn ang="0">
                  <a:pos x="283" y="78"/>
                </a:cxn>
                <a:cxn ang="0">
                  <a:pos x="319" y="110"/>
                </a:cxn>
                <a:cxn ang="0">
                  <a:pos x="358" y="152"/>
                </a:cxn>
                <a:cxn ang="0">
                  <a:pos x="305" y="202"/>
                </a:cxn>
                <a:cxn ang="0">
                  <a:pos x="165" y="248"/>
                </a:cxn>
                <a:cxn ang="0">
                  <a:pos x="51" y="333"/>
                </a:cxn>
                <a:cxn ang="0">
                  <a:pos x="0" y="452"/>
                </a:cxn>
                <a:cxn ang="0">
                  <a:pos x="32" y="598"/>
                </a:cxn>
                <a:cxn ang="0">
                  <a:pos x="97" y="739"/>
                </a:cxn>
                <a:cxn ang="0">
                  <a:pos x="185" y="858"/>
                </a:cxn>
                <a:cxn ang="0">
                  <a:pos x="306" y="916"/>
                </a:cxn>
                <a:cxn ang="0">
                  <a:pos x="330" y="913"/>
                </a:cxn>
                <a:cxn ang="0">
                  <a:pos x="374" y="899"/>
                </a:cxn>
                <a:cxn ang="0">
                  <a:pos x="429" y="910"/>
                </a:cxn>
                <a:cxn ang="0">
                  <a:pos x="452" y="915"/>
                </a:cxn>
                <a:cxn ang="0">
                  <a:pos x="525" y="902"/>
                </a:cxn>
                <a:cxn ang="0">
                  <a:pos x="622" y="820"/>
                </a:cxn>
                <a:cxn ang="0">
                  <a:pos x="725" y="657"/>
                </a:cxn>
                <a:cxn ang="0">
                  <a:pos x="760" y="548"/>
                </a:cxn>
              </a:cxnLst>
              <a:rect l="0" t="0" r="r" b="b"/>
              <a:pathLst>
                <a:path w="763" h="917">
                  <a:moveTo>
                    <a:pt x="763" y="488"/>
                  </a:moveTo>
                  <a:lnTo>
                    <a:pt x="730" y="376"/>
                  </a:lnTo>
                  <a:lnTo>
                    <a:pt x="695" y="327"/>
                  </a:lnTo>
                  <a:lnTo>
                    <a:pt x="637" y="274"/>
                  </a:lnTo>
                  <a:lnTo>
                    <a:pt x="567" y="233"/>
                  </a:lnTo>
                  <a:lnTo>
                    <a:pt x="489" y="206"/>
                  </a:lnTo>
                  <a:lnTo>
                    <a:pt x="407" y="194"/>
                  </a:lnTo>
                  <a:lnTo>
                    <a:pt x="403" y="175"/>
                  </a:lnTo>
                  <a:lnTo>
                    <a:pt x="401" y="165"/>
                  </a:lnTo>
                  <a:lnTo>
                    <a:pt x="434" y="182"/>
                  </a:lnTo>
                  <a:lnTo>
                    <a:pt x="476" y="192"/>
                  </a:lnTo>
                  <a:lnTo>
                    <a:pt x="520" y="186"/>
                  </a:lnTo>
                  <a:lnTo>
                    <a:pt x="558" y="160"/>
                  </a:lnTo>
                  <a:lnTo>
                    <a:pt x="585" y="107"/>
                  </a:lnTo>
                  <a:lnTo>
                    <a:pt x="593" y="55"/>
                  </a:lnTo>
                  <a:lnTo>
                    <a:pt x="590" y="16"/>
                  </a:lnTo>
                  <a:lnTo>
                    <a:pt x="588" y="0"/>
                  </a:lnTo>
                  <a:lnTo>
                    <a:pt x="582" y="13"/>
                  </a:lnTo>
                  <a:lnTo>
                    <a:pt x="572" y="24"/>
                  </a:lnTo>
                  <a:lnTo>
                    <a:pt x="495" y="51"/>
                  </a:lnTo>
                  <a:lnTo>
                    <a:pt x="466" y="55"/>
                  </a:lnTo>
                  <a:lnTo>
                    <a:pt x="426" y="63"/>
                  </a:lnTo>
                  <a:lnTo>
                    <a:pt x="401" y="77"/>
                  </a:lnTo>
                  <a:lnTo>
                    <a:pt x="387" y="95"/>
                  </a:lnTo>
                  <a:lnTo>
                    <a:pt x="381" y="114"/>
                  </a:lnTo>
                  <a:lnTo>
                    <a:pt x="369" y="93"/>
                  </a:lnTo>
                  <a:lnTo>
                    <a:pt x="353" y="73"/>
                  </a:lnTo>
                  <a:lnTo>
                    <a:pt x="334" y="56"/>
                  </a:lnTo>
                  <a:lnTo>
                    <a:pt x="311" y="43"/>
                  </a:lnTo>
                  <a:lnTo>
                    <a:pt x="296" y="58"/>
                  </a:lnTo>
                  <a:lnTo>
                    <a:pt x="287" y="68"/>
                  </a:lnTo>
                  <a:lnTo>
                    <a:pt x="283" y="78"/>
                  </a:lnTo>
                  <a:lnTo>
                    <a:pt x="279" y="91"/>
                  </a:lnTo>
                  <a:lnTo>
                    <a:pt x="319" y="110"/>
                  </a:lnTo>
                  <a:lnTo>
                    <a:pt x="343" y="128"/>
                  </a:lnTo>
                  <a:lnTo>
                    <a:pt x="358" y="152"/>
                  </a:lnTo>
                  <a:lnTo>
                    <a:pt x="373" y="194"/>
                  </a:lnTo>
                  <a:lnTo>
                    <a:pt x="305" y="202"/>
                  </a:lnTo>
                  <a:lnTo>
                    <a:pt x="234" y="220"/>
                  </a:lnTo>
                  <a:lnTo>
                    <a:pt x="165" y="248"/>
                  </a:lnTo>
                  <a:lnTo>
                    <a:pt x="102" y="286"/>
                  </a:lnTo>
                  <a:lnTo>
                    <a:pt x="51" y="333"/>
                  </a:lnTo>
                  <a:lnTo>
                    <a:pt x="8" y="410"/>
                  </a:lnTo>
                  <a:lnTo>
                    <a:pt x="0" y="452"/>
                  </a:lnTo>
                  <a:lnTo>
                    <a:pt x="3" y="495"/>
                  </a:lnTo>
                  <a:lnTo>
                    <a:pt x="32" y="598"/>
                  </a:lnTo>
                  <a:lnTo>
                    <a:pt x="61" y="667"/>
                  </a:lnTo>
                  <a:lnTo>
                    <a:pt x="97" y="739"/>
                  </a:lnTo>
                  <a:lnTo>
                    <a:pt x="137" y="801"/>
                  </a:lnTo>
                  <a:lnTo>
                    <a:pt x="185" y="858"/>
                  </a:lnTo>
                  <a:lnTo>
                    <a:pt x="242" y="900"/>
                  </a:lnTo>
                  <a:lnTo>
                    <a:pt x="306" y="916"/>
                  </a:lnTo>
                  <a:lnTo>
                    <a:pt x="318" y="916"/>
                  </a:lnTo>
                  <a:lnTo>
                    <a:pt x="330" y="913"/>
                  </a:lnTo>
                  <a:lnTo>
                    <a:pt x="340" y="910"/>
                  </a:lnTo>
                  <a:lnTo>
                    <a:pt x="374" y="899"/>
                  </a:lnTo>
                  <a:lnTo>
                    <a:pt x="402" y="899"/>
                  </a:lnTo>
                  <a:lnTo>
                    <a:pt x="429" y="910"/>
                  </a:lnTo>
                  <a:lnTo>
                    <a:pt x="439" y="913"/>
                  </a:lnTo>
                  <a:lnTo>
                    <a:pt x="452" y="915"/>
                  </a:lnTo>
                  <a:lnTo>
                    <a:pt x="468" y="916"/>
                  </a:lnTo>
                  <a:lnTo>
                    <a:pt x="525" y="902"/>
                  </a:lnTo>
                  <a:lnTo>
                    <a:pt x="578" y="866"/>
                  </a:lnTo>
                  <a:lnTo>
                    <a:pt x="622" y="820"/>
                  </a:lnTo>
                  <a:lnTo>
                    <a:pt x="694" y="718"/>
                  </a:lnTo>
                  <a:lnTo>
                    <a:pt x="725" y="657"/>
                  </a:lnTo>
                  <a:lnTo>
                    <a:pt x="748" y="599"/>
                  </a:lnTo>
                  <a:lnTo>
                    <a:pt x="760" y="548"/>
                  </a:lnTo>
                  <a:lnTo>
                    <a:pt x="763" y="488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8" name="docshape584"/>
            <p:cNvSpPr>
              <a:spLocks noChangeArrowheads="1"/>
            </p:cNvSpPr>
            <p:nvPr/>
          </p:nvSpPr>
          <p:spPr bwMode="auto">
            <a:xfrm>
              <a:off x="3121" y="247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9" name="docshape585"/>
            <p:cNvSpPr>
              <a:spLocks/>
            </p:cNvSpPr>
            <p:nvPr/>
          </p:nvSpPr>
          <p:spPr bwMode="auto">
            <a:xfrm>
              <a:off x="4321" y="2819"/>
              <a:ext cx="451" cy="696"/>
            </a:xfrm>
            <a:custGeom>
              <a:avLst/>
              <a:gdLst/>
              <a:ahLst/>
              <a:cxnLst>
                <a:cxn ang="0">
                  <a:pos x="220" y="106"/>
                </a:cxn>
                <a:cxn ang="0">
                  <a:pos x="197" y="109"/>
                </a:cxn>
                <a:cxn ang="0">
                  <a:pos x="163" y="120"/>
                </a:cxn>
                <a:cxn ang="0">
                  <a:pos x="121" y="154"/>
                </a:cxn>
                <a:cxn ang="0">
                  <a:pos x="100" y="224"/>
                </a:cxn>
                <a:cxn ang="0">
                  <a:pos x="87" y="293"/>
                </a:cxn>
                <a:cxn ang="0">
                  <a:pos x="58" y="339"/>
                </a:cxn>
                <a:cxn ang="0">
                  <a:pos x="38" y="368"/>
                </a:cxn>
                <a:cxn ang="0">
                  <a:pos x="5" y="456"/>
                </a:cxn>
                <a:cxn ang="0">
                  <a:pos x="17" y="596"/>
                </a:cxn>
                <a:cxn ang="0">
                  <a:pos x="132" y="684"/>
                </a:cxn>
                <a:cxn ang="0">
                  <a:pos x="334" y="29"/>
                </a:cxn>
                <a:cxn ang="0">
                  <a:pos x="332" y="0"/>
                </a:cxn>
                <a:cxn ang="0">
                  <a:pos x="331" y="2"/>
                </a:cxn>
                <a:cxn ang="0">
                  <a:pos x="330" y="4"/>
                </a:cxn>
                <a:cxn ang="0">
                  <a:pos x="330" y="5"/>
                </a:cxn>
                <a:cxn ang="0">
                  <a:pos x="329" y="7"/>
                </a:cxn>
                <a:cxn ang="0">
                  <a:pos x="328" y="8"/>
                </a:cxn>
                <a:cxn ang="0">
                  <a:pos x="326" y="10"/>
                </a:cxn>
                <a:cxn ang="0">
                  <a:pos x="323" y="13"/>
                </a:cxn>
                <a:cxn ang="0">
                  <a:pos x="321" y="14"/>
                </a:cxn>
                <a:cxn ang="0">
                  <a:pos x="316" y="17"/>
                </a:cxn>
                <a:cxn ang="0">
                  <a:pos x="314" y="18"/>
                </a:cxn>
                <a:cxn ang="0">
                  <a:pos x="310" y="20"/>
                </a:cxn>
                <a:cxn ang="0">
                  <a:pos x="308" y="21"/>
                </a:cxn>
                <a:cxn ang="0">
                  <a:pos x="304" y="22"/>
                </a:cxn>
                <a:cxn ang="0">
                  <a:pos x="299" y="24"/>
                </a:cxn>
                <a:cxn ang="0">
                  <a:pos x="298" y="24"/>
                </a:cxn>
                <a:cxn ang="0">
                  <a:pos x="293" y="25"/>
                </a:cxn>
                <a:cxn ang="0">
                  <a:pos x="287" y="26"/>
                </a:cxn>
                <a:cxn ang="0">
                  <a:pos x="285" y="27"/>
                </a:cxn>
                <a:cxn ang="0">
                  <a:pos x="278" y="28"/>
                </a:cxn>
                <a:cxn ang="0">
                  <a:pos x="274" y="28"/>
                </a:cxn>
                <a:cxn ang="0">
                  <a:pos x="247" y="33"/>
                </a:cxn>
                <a:cxn ang="0">
                  <a:pos x="226" y="50"/>
                </a:cxn>
                <a:cxn ang="0">
                  <a:pos x="216" y="49"/>
                </a:cxn>
                <a:cxn ang="0">
                  <a:pos x="198" y="30"/>
                </a:cxn>
                <a:cxn ang="0">
                  <a:pos x="172" y="36"/>
                </a:cxn>
                <a:cxn ang="0">
                  <a:pos x="192" y="59"/>
                </a:cxn>
                <a:cxn ang="0">
                  <a:pos x="213" y="82"/>
                </a:cxn>
                <a:cxn ang="0">
                  <a:pos x="220" y="695"/>
                </a:cxn>
                <a:cxn ang="0">
                  <a:pos x="233" y="694"/>
                </a:cxn>
                <a:cxn ang="0">
                  <a:pos x="250" y="96"/>
                </a:cxn>
                <a:cxn ang="0">
                  <a:pos x="296" y="98"/>
                </a:cxn>
                <a:cxn ang="0">
                  <a:pos x="330" y="56"/>
                </a:cxn>
                <a:cxn ang="0">
                  <a:pos x="451" y="523"/>
                </a:cxn>
                <a:cxn ang="0">
                  <a:pos x="432" y="405"/>
                </a:cxn>
                <a:cxn ang="0">
                  <a:pos x="394" y="342"/>
                </a:cxn>
                <a:cxn ang="0">
                  <a:pos x="377" y="317"/>
                </a:cxn>
                <a:cxn ang="0">
                  <a:pos x="354" y="262"/>
                </a:cxn>
                <a:cxn ang="0">
                  <a:pos x="345" y="184"/>
                </a:cxn>
                <a:cxn ang="0">
                  <a:pos x="310" y="134"/>
                </a:cxn>
                <a:cxn ang="0">
                  <a:pos x="273" y="115"/>
                </a:cxn>
                <a:cxn ang="0">
                  <a:pos x="247" y="108"/>
                </a:cxn>
                <a:cxn ang="0">
                  <a:pos x="236" y="100"/>
                </a:cxn>
                <a:cxn ang="0">
                  <a:pos x="233" y="87"/>
                </a:cxn>
                <a:cxn ang="0">
                  <a:pos x="319" y="684"/>
                </a:cxn>
                <a:cxn ang="0">
                  <a:pos x="434" y="596"/>
                </a:cxn>
              </a:cxnLst>
              <a:rect l="0" t="0" r="r" b="b"/>
              <a:pathLst>
                <a:path w="451" h="696">
                  <a:moveTo>
                    <a:pt x="220" y="695"/>
                  </a:moveTo>
                  <a:lnTo>
                    <a:pt x="220" y="106"/>
                  </a:lnTo>
                  <a:lnTo>
                    <a:pt x="210" y="107"/>
                  </a:lnTo>
                  <a:lnTo>
                    <a:pt x="197" y="109"/>
                  </a:lnTo>
                  <a:lnTo>
                    <a:pt x="180" y="114"/>
                  </a:lnTo>
                  <a:lnTo>
                    <a:pt x="163" y="120"/>
                  </a:lnTo>
                  <a:lnTo>
                    <a:pt x="141" y="134"/>
                  </a:lnTo>
                  <a:lnTo>
                    <a:pt x="121" y="154"/>
                  </a:lnTo>
                  <a:lnTo>
                    <a:pt x="106" y="184"/>
                  </a:lnTo>
                  <a:lnTo>
                    <a:pt x="100" y="224"/>
                  </a:lnTo>
                  <a:lnTo>
                    <a:pt x="97" y="262"/>
                  </a:lnTo>
                  <a:lnTo>
                    <a:pt x="87" y="293"/>
                  </a:lnTo>
                  <a:lnTo>
                    <a:pt x="74" y="317"/>
                  </a:lnTo>
                  <a:lnTo>
                    <a:pt x="58" y="339"/>
                  </a:lnTo>
                  <a:lnTo>
                    <a:pt x="57" y="342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5" y="456"/>
                  </a:lnTo>
                  <a:lnTo>
                    <a:pt x="0" y="523"/>
                  </a:lnTo>
                  <a:lnTo>
                    <a:pt x="17" y="596"/>
                  </a:lnTo>
                  <a:lnTo>
                    <a:pt x="61" y="650"/>
                  </a:lnTo>
                  <a:lnTo>
                    <a:pt x="132" y="684"/>
                  </a:lnTo>
                  <a:lnTo>
                    <a:pt x="220" y="695"/>
                  </a:lnTo>
                  <a:close/>
                  <a:moveTo>
                    <a:pt x="334" y="29"/>
                  </a:moveTo>
                  <a:lnTo>
                    <a:pt x="333" y="8"/>
                  </a:lnTo>
                  <a:lnTo>
                    <a:pt x="332" y="0"/>
                  </a:lnTo>
                  <a:lnTo>
                    <a:pt x="331" y="2"/>
                  </a:lnTo>
                  <a:lnTo>
                    <a:pt x="331" y="3"/>
                  </a:lnTo>
                  <a:lnTo>
                    <a:pt x="330" y="4"/>
                  </a:lnTo>
                  <a:lnTo>
                    <a:pt x="330" y="5"/>
                  </a:lnTo>
                  <a:lnTo>
                    <a:pt x="329" y="7"/>
                  </a:lnTo>
                  <a:lnTo>
                    <a:pt x="328" y="8"/>
                  </a:lnTo>
                  <a:lnTo>
                    <a:pt x="327" y="9"/>
                  </a:lnTo>
                  <a:lnTo>
                    <a:pt x="326" y="10"/>
                  </a:lnTo>
                  <a:lnTo>
                    <a:pt x="324" y="12"/>
                  </a:lnTo>
                  <a:lnTo>
                    <a:pt x="323" y="13"/>
                  </a:lnTo>
                  <a:lnTo>
                    <a:pt x="321" y="14"/>
                  </a:lnTo>
                  <a:lnTo>
                    <a:pt x="317" y="17"/>
                  </a:lnTo>
                  <a:lnTo>
                    <a:pt x="316" y="17"/>
                  </a:lnTo>
                  <a:lnTo>
                    <a:pt x="315" y="18"/>
                  </a:lnTo>
                  <a:lnTo>
                    <a:pt x="314" y="18"/>
                  </a:lnTo>
                  <a:lnTo>
                    <a:pt x="313" y="19"/>
                  </a:lnTo>
                  <a:lnTo>
                    <a:pt x="310" y="20"/>
                  </a:lnTo>
                  <a:lnTo>
                    <a:pt x="308" y="21"/>
                  </a:lnTo>
                  <a:lnTo>
                    <a:pt x="306" y="22"/>
                  </a:lnTo>
                  <a:lnTo>
                    <a:pt x="304" y="22"/>
                  </a:lnTo>
                  <a:lnTo>
                    <a:pt x="303" y="23"/>
                  </a:lnTo>
                  <a:lnTo>
                    <a:pt x="299" y="24"/>
                  </a:lnTo>
                  <a:lnTo>
                    <a:pt x="298" y="24"/>
                  </a:lnTo>
                  <a:lnTo>
                    <a:pt x="297" y="24"/>
                  </a:lnTo>
                  <a:lnTo>
                    <a:pt x="293" y="25"/>
                  </a:lnTo>
                  <a:lnTo>
                    <a:pt x="290" y="26"/>
                  </a:lnTo>
                  <a:lnTo>
                    <a:pt x="287" y="26"/>
                  </a:lnTo>
                  <a:lnTo>
                    <a:pt x="286" y="26"/>
                  </a:lnTo>
                  <a:lnTo>
                    <a:pt x="285" y="27"/>
                  </a:lnTo>
                  <a:lnTo>
                    <a:pt x="278" y="28"/>
                  </a:lnTo>
                  <a:lnTo>
                    <a:pt x="274" y="28"/>
                  </a:lnTo>
                  <a:lnTo>
                    <a:pt x="268" y="29"/>
                  </a:lnTo>
                  <a:lnTo>
                    <a:pt x="247" y="33"/>
                  </a:lnTo>
                  <a:lnTo>
                    <a:pt x="233" y="40"/>
                  </a:lnTo>
                  <a:lnTo>
                    <a:pt x="226" y="50"/>
                  </a:lnTo>
                  <a:lnTo>
                    <a:pt x="223" y="60"/>
                  </a:lnTo>
                  <a:lnTo>
                    <a:pt x="216" y="49"/>
                  </a:lnTo>
                  <a:lnTo>
                    <a:pt x="208" y="39"/>
                  </a:lnTo>
                  <a:lnTo>
                    <a:pt x="198" y="30"/>
                  </a:lnTo>
                  <a:lnTo>
                    <a:pt x="186" y="23"/>
                  </a:lnTo>
                  <a:lnTo>
                    <a:pt x="172" y="36"/>
                  </a:lnTo>
                  <a:lnTo>
                    <a:pt x="169" y="48"/>
                  </a:lnTo>
                  <a:lnTo>
                    <a:pt x="192" y="59"/>
                  </a:lnTo>
                  <a:lnTo>
                    <a:pt x="205" y="68"/>
                  </a:lnTo>
                  <a:lnTo>
                    <a:pt x="213" y="82"/>
                  </a:lnTo>
                  <a:lnTo>
                    <a:pt x="220" y="106"/>
                  </a:lnTo>
                  <a:lnTo>
                    <a:pt x="220" y="695"/>
                  </a:lnTo>
                  <a:lnTo>
                    <a:pt x="225" y="695"/>
                  </a:lnTo>
                  <a:lnTo>
                    <a:pt x="233" y="694"/>
                  </a:lnTo>
                  <a:lnTo>
                    <a:pt x="233" y="87"/>
                  </a:lnTo>
                  <a:lnTo>
                    <a:pt x="250" y="96"/>
                  </a:lnTo>
                  <a:lnTo>
                    <a:pt x="273" y="101"/>
                  </a:lnTo>
                  <a:lnTo>
                    <a:pt x="296" y="98"/>
                  </a:lnTo>
                  <a:lnTo>
                    <a:pt x="316" y="84"/>
                  </a:lnTo>
                  <a:lnTo>
                    <a:pt x="330" y="56"/>
                  </a:lnTo>
                  <a:lnTo>
                    <a:pt x="334" y="29"/>
                  </a:lnTo>
                  <a:close/>
                  <a:moveTo>
                    <a:pt x="451" y="523"/>
                  </a:moveTo>
                  <a:lnTo>
                    <a:pt x="446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4" y="342"/>
                  </a:lnTo>
                  <a:lnTo>
                    <a:pt x="392" y="339"/>
                  </a:lnTo>
                  <a:lnTo>
                    <a:pt x="377" y="317"/>
                  </a:lnTo>
                  <a:lnTo>
                    <a:pt x="364" y="293"/>
                  </a:lnTo>
                  <a:lnTo>
                    <a:pt x="354" y="262"/>
                  </a:lnTo>
                  <a:lnTo>
                    <a:pt x="350" y="224"/>
                  </a:lnTo>
                  <a:lnTo>
                    <a:pt x="345" y="184"/>
                  </a:lnTo>
                  <a:lnTo>
                    <a:pt x="330" y="154"/>
                  </a:lnTo>
                  <a:lnTo>
                    <a:pt x="310" y="134"/>
                  </a:lnTo>
                  <a:lnTo>
                    <a:pt x="288" y="120"/>
                  </a:lnTo>
                  <a:lnTo>
                    <a:pt x="273" y="115"/>
                  </a:lnTo>
                  <a:lnTo>
                    <a:pt x="260" y="111"/>
                  </a:lnTo>
                  <a:lnTo>
                    <a:pt x="247" y="108"/>
                  </a:lnTo>
                  <a:lnTo>
                    <a:pt x="237" y="107"/>
                  </a:lnTo>
                  <a:lnTo>
                    <a:pt x="236" y="100"/>
                  </a:lnTo>
                  <a:lnTo>
                    <a:pt x="235" y="94"/>
                  </a:lnTo>
                  <a:lnTo>
                    <a:pt x="233" y="87"/>
                  </a:lnTo>
                  <a:lnTo>
                    <a:pt x="233" y="694"/>
                  </a:lnTo>
                  <a:lnTo>
                    <a:pt x="319" y="684"/>
                  </a:lnTo>
                  <a:lnTo>
                    <a:pt x="389" y="650"/>
                  </a:lnTo>
                  <a:lnTo>
                    <a:pt x="434" y="596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0" name="docshape586"/>
            <p:cNvSpPr>
              <a:spLocks/>
            </p:cNvSpPr>
            <p:nvPr/>
          </p:nvSpPr>
          <p:spPr bwMode="auto">
            <a:xfrm>
              <a:off x="3722" y="2793"/>
              <a:ext cx="421" cy="506"/>
            </a:xfrm>
            <a:custGeom>
              <a:avLst/>
              <a:gdLst/>
              <a:ahLst/>
              <a:cxnLst>
                <a:cxn ang="0">
                  <a:pos x="206" y="108"/>
                </a:cxn>
                <a:cxn ang="0">
                  <a:pos x="110" y="129"/>
                </a:cxn>
                <a:cxn ang="0">
                  <a:pos x="28" y="184"/>
                </a:cxn>
                <a:cxn ang="0">
                  <a:pos x="4" y="226"/>
                </a:cxn>
                <a:cxn ang="0">
                  <a:pos x="2" y="273"/>
                </a:cxn>
                <a:cxn ang="0">
                  <a:pos x="18" y="330"/>
                </a:cxn>
                <a:cxn ang="0">
                  <a:pos x="54" y="408"/>
                </a:cxn>
                <a:cxn ang="0">
                  <a:pos x="102" y="473"/>
                </a:cxn>
                <a:cxn ang="0">
                  <a:pos x="169" y="506"/>
                </a:cxn>
                <a:cxn ang="0">
                  <a:pos x="206" y="496"/>
                </a:cxn>
                <a:cxn ang="0">
                  <a:pos x="326" y="9"/>
                </a:cxn>
                <a:cxn ang="0">
                  <a:pos x="324" y="1"/>
                </a:cxn>
                <a:cxn ang="0">
                  <a:pos x="323" y="4"/>
                </a:cxn>
                <a:cxn ang="0">
                  <a:pos x="322" y="6"/>
                </a:cxn>
                <a:cxn ang="0">
                  <a:pos x="321" y="7"/>
                </a:cxn>
                <a:cxn ang="0">
                  <a:pos x="321" y="8"/>
                </a:cxn>
                <a:cxn ang="0">
                  <a:pos x="318" y="11"/>
                </a:cxn>
                <a:cxn ang="0">
                  <a:pos x="316" y="13"/>
                </a:cxn>
                <a:cxn ang="0">
                  <a:pos x="313" y="15"/>
                </a:cxn>
                <a:cxn ang="0">
                  <a:pos x="310" y="17"/>
                </a:cxn>
                <a:cxn ang="0">
                  <a:pos x="308" y="18"/>
                </a:cxn>
                <a:cxn ang="0">
                  <a:pos x="304" y="20"/>
                </a:cxn>
                <a:cxn ang="0">
                  <a:pos x="301" y="22"/>
                </a:cxn>
                <a:cxn ang="0">
                  <a:pos x="299" y="22"/>
                </a:cxn>
                <a:cxn ang="0">
                  <a:pos x="294" y="24"/>
                </a:cxn>
                <a:cxn ang="0">
                  <a:pos x="290" y="25"/>
                </a:cxn>
                <a:cxn ang="0">
                  <a:pos x="284" y="27"/>
                </a:cxn>
                <a:cxn ang="0">
                  <a:pos x="275" y="28"/>
                </a:cxn>
                <a:cxn ang="0">
                  <a:pos x="268" y="29"/>
                </a:cxn>
                <a:cxn ang="0">
                  <a:pos x="261" y="30"/>
                </a:cxn>
                <a:cxn ang="0">
                  <a:pos x="235" y="35"/>
                </a:cxn>
                <a:cxn ang="0">
                  <a:pos x="213" y="53"/>
                </a:cxn>
                <a:cxn ang="0">
                  <a:pos x="203" y="52"/>
                </a:cxn>
                <a:cxn ang="0">
                  <a:pos x="184" y="32"/>
                </a:cxn>
                <a:cxn ang="0">
                  <a:pos x="157" y="38"/>
                </a:cxn>
                <a:cxn ang="0">
                  <a:pos x="176" y="61"/>
                </a:cxn>
                <a:cxn ang="0">
                  <a:pos x="198" y="84"/>
                </a:cxn>
                <a:cxn ang="0">
                  <a:pos x="206" y="496"/>
                </a:cxn>
                <a:cxn ang="0">
                  <a:pos x="221" y="92"/>
                </a:cxn>
                <a:cxn ang="0">
                  <a:pos x="263" y="106"/>
                </a:cxn>
                <a:cxn ang="0">
                  <a:pos x="308" y="88"/>
                </a:cxn>
                <a:cxn ang="0">
                  <a:pos x="327" y="31"/>
                </a:cxn>
                <a:cxn ang="0">
                  <a:pos x="415" y="237"/>
                </a:cxn>
                <a:cxn ang="0">
                  <a:pos x="383" y="180"/>
                </a:cxn>
                <a:cxn ang="0">
                  <a:pos x="313" y="129"/>
                </a:cxn>
                <a:cxn ang="0">
                  <a:pos x="225" y="108"/>
                </a:cxn>
                <a:cxn ang="0">
                  <a:pos x="223" y="97"/>
                </a:cxn>
                <a:cxn ang="0">
                  <a:pos x="221" y="496"/>
                </a:cxn>
                <a:cxn ang="0">
                  <a:pos x="245" y="506"/>
                </a:cxn>
                <a:cxn ang="0">
                  <a:pos x="290" y="498"/>
                </a:cxn>
                <a:cxn ang="0">
                  <a:pos x="343" y="453"/>
                </a:cxn>
                <a:cxn ang="0">
                  <a:pos x="383" y="396"/>
                </a:cxn>
                <a:cxn ang="0">
                  <a:pos x="413" y="331"/>
                </a:cxn>
                <a:cxn ang="0">
                  <a:pos x="421" y="269"/>
                </a:cxn>
              </a:cxnLst>
              <a:rect l="0" t="0" r="r" b="b"/>
              <a:pathLst>
                <a:path w="421" h="506">
                  <a:moveTo>
                    <a:pt x="206" y="496"/>
                  </a:moveTo>
                  <a:lnTo>
                    <a:pt x="206" y="108"/>
                  </a:lnTo>
                  <a:lnTo>
                    <a:pt x="159" y="114"/>
                  </a:lnTo>
                  <a:lnTo>
                    <a:pt x="110" y="129"/>
                  </a:lnTo>
                  <a:lnTo>
                    <a:pt x="65" y="152"/>
                  </a:lnTo>
                  <a:lnTo>
                    <a:pt x="28" y="184"/>
                  </a:lnTo>
                  <a:lnTo>
                    <a:pt x="14" y="205"/>
                  </a:lnTo>
                  <a:lnTo>
                    <a:pt x="4" y="226"/>
                  </a:lnTo>
                  <a:lnTo>
                    <a:pt x="0" y="249"/>
                  </a:lnTo>
                  <a:lnTo>
                    <a:pt x="2" y="273"/>
                  </a:lnTo>
                  <a:lnTo>
                    <a:pt x="7" y="297"/>
                  </a:lnTo>
                  <a:lnTo>
                    <a:pt x="18" y="330"/>
                  </a:lnTo>
                  <a:lnTo>
                    <a:pt x="34" y="368"/>
                  </a:lnTo>
                  <a:lnTo>
                    <a:pt x="54" y="408"/>
                  </a:lnTo>
                  <a:lnTo>
                    <a:pt x="76" y="442"/>
                  </a:lnTo>
                  <a:lnTo>
                    <a:pt x="102" y="473"/>
                  </a:lnTo>
                  <a:lnTo>
                    <a:pt x="134" y="497"/>
                  </a:lnTo>
                  <a:lnTo>
                    <a:pt x="169" y="506"/>
                  </a:lnTo>
                  <a:lnTo>
                    <a:pt x="178" y="506"/>
                  </a:lnTo>
                  <a:lnTo>
                    <a:pt x="206" y="496"/>
                  </a:lnTo>
                  <a:close/>
                  <a:moveTo>
                    <a:pt x="327" y="31"/>
                  </a:moveTo>
                  <a:lnTo>
                    <a:pt x="326" y="9"/>
                  </a:lnTo>
                  <a:lnTo>
                    <a:pt x="324" y="0"/>
                  </a:lnTo>
                  <a:lnTo>
                    <a:pt x="324" y="1"/>
                  </a:lnTo>
                  <a:lnTo>
                    <a:pt x="324" y="2"/>
                  </a:lnTo>
                  <a:lnTo>
                    <a:pt x="323" y="4"/>
                  </a:lnTo>
                  <a:lnTo>
                    <a:pt x="322" y="5"/>
                  </a:lnTo>
                  <a:lnTo>
                    <a:pt x="322" y="6"/>
                  </a:lnTo>
                  <a:lnTo>
                    <a:pt x="322" y="7"/>
                  </a:lnTo>
                  <a:lnTo>
                    <a:pt x="321" y="7"/>
                  </a:lnTo>
                  <a:lnTo>
                    <a:pt x="321" y="8"/>
                  </a:lnTo>
                  <a:lnTo>
                    <a:pt x="319" y="11"/>
                  </a:lnTo>
                  <a:lnTo>
                    <a:pt x="318" y="11"/>
                  </a:lnTo>
                  <a:lnTo>
                    <a:pt x="318" y="12"/>
                  </a:lnTo>
                  <a:lnTo>
                    <a:pt x="316" y="13"/>
                  </a:lnTo>
                  <a:lnTo>
                    <a:pt x="315" y="13"/>
                  </a:lnTo>
                  <a:lnTo>
                    <a:pt x="313" y="15"/>
                  </a:lnTo>
                  <a:lnTo>
                    <a:pt x="312" y="16"/>
                  </a:lnTo>
                  <a:lnTo>
                    <a:pt x="310" y="17"/>
                  </a:lnTo>
                  <a:lnTo>
                    <a:pt x="309" y="18"/>
                  </a:lnTo>
                  <a:lnTo>
                    <a:pt x="308" y="18"/>
                  </a:lnTo>
                  <a:lnTo>
                    <a:pt x="305" y="20"/>
                  </a:lnTo>
                  <a:lnTo>
                    <a:pt x="304" y="20"/>
                  </a:lnTo>
                  <a:lnTo>
                    <a:pt x="303" y="21"/>
                  </a:lnTo>
                  <a:lnTo>
                    <a:pt x="301" y="22"/>
                  </a:lnTo>
                  <a:lnTo>
                    <a:pt x="300" y="22"/>
                  </a:lnTo>
                  <a:lnTo>
                    <a:pt x="299" y="22"/>
                  </a:lnTo>
                  <a:lnTo>
                    <a:pt x="296" y="23"/>
                  </a:lnTo>
                  <a:lnTo>
                    <a:pt x="294" y="24"/>
                  </a:lnTo>
                  <a:lnTo>
                    <a:pt x="291" y="25"/>
                  </a:lnTo>
                  <a:lnTo>
                    <a:pt x="290" y="25"/>
                  </a:lnTo>
                  <a:lnTo>
                    <a:pt x="288" y="26"/>
                  </a:lnTo>
                  <a:lnTo>
                    <a:pt x="284" y="27"/>
                  </a:lnTo>
                  <a:lnTo>
                    <a:pt x="283" y="27"/>
                  </a:lnTo>
                  <a:lnTo>
                    <a:pt x="275" y="28"/>
                  </a:lnTo>
                  <a:lnTo>
                    <a:pt x="273" y="29"/>
                  </a:lnTo>
                  <a:lnTo>
                    <a:pt x="268" y="29"/>
                  </a:lnTo>
                  <a:lnTo>
                    <a:pt x="267" y="30"/>
                  </a:lnTo>
                  <a:lnTo>
                    <a:pt x="261" y="30"/>
                  </a:lnTo>
                  <a:lnTo>
                    <a:pt x="257" y="31"/>
                  </a:lnTo>
                  <a:lnTo>
                    <a:pt x="235" y="35"/>
                  </a:lnTo>
                  <a:lnTo>
                    <a:pt x="221" y="43"/>
                  </a:lnTo>
                  <a:lnTo>
                    <a:pt x="213" y="53"/>
                  </a:lnTo>
                  <a:lnTo>
                    <a:pt x="210" y="63"/>
                  </a:lnTo>
                  <a:lnTo>
                    <a:pt x="203" y="52"/>
                  </a:lnTo>
                  <a:lnTo>
                    <a:pt x="195" y="41"/>
                  </a:lnTo>
                  <a:lnTo>
                    <a:pt x="184" y="32"/>
                  </a:lnTo>
                  <a:lnTo>
                    <a:pt x="172" y="24"/>
                  </a:lnTo>
                  <a:lnTo>
                    <a:pt x="157" y="38"/>
                  </a:lnTo>
                  <a:lnTo>
                    <a:pt x="154" y="50"/>
                  </a:lnTo>
                  <a:lnTo>
                    <a:pt x="176" y="61"/>
                  </a:lnTo>
                  <a:lnTo>
                    <a:pt x="189" y="71"/>
                  </a:lnTo>
                  <a:lnTo>
                    <a:pt x="198" y="84"/>
                  </a:lnTo>
                  <a:lnTo>
                    <a:pt x="206" y="108"/>
                  </a:lnTo>
                  <a:lnTo>
                    <a:pt x="206" y="496"/>
                  </a:lnTo>
                  <a:lnTo>
                    <a:pt x="221" y="496"/>
                  </a:lnTo>
                  <a:lnTo>
                    <a:pt x="221" y="92"/>
                  </a:lnTo>
                  <a:lnTo>
                    <a:pt x="239" y="101"/>
                  </a:lnTo>
                  <a:lnTo>
                    <a:pt x="263" y="106"/>
                  </a:lnTo>
                  <a:lnTo>
                    <a:pt x="287" y="103"/>
                  </a:lnTo>
                  <a:lnTo>
                    <a:pt x="308" y="88"/>
                  </a:lnTo>
                  <a:lnTo>
                    <a:pt x="323" y="59"/>
                  </a:lnTo>
                  <a:lnTo>
                    <a:pt x="327" y="31"/>
                  </a:lnTo>
                  <a:close/>
                  <a:moveTo>
                    <a:pt x="421" y="269"/>
                  </a:moveTo>
                  <a:lnTo>
                    <a:pt x="415" y="237"/>
                  </a:lnTo>
                  <a:lnTo>
                    <a:pt x="403" y="208"/>
                  </a:lnTo>
                  <a:lnTo>
                    <a:pt x="383" y="180"/>
                  </a:lnTo>
                  <a:lnTo>
                    <a:pt x="352" y="152"/>
                  </a:lnTo>
                  <a:lnTo>
                    <a:pt x="313" y="129"/>
                  </a:lnTo>
                  <a:lnTo>
                    <a:pt x="270" y="114"/>
                  </a:lnTo>
                  <a:lnTo>
                    <a:pt x="225" y="108"/>
                  </a:lnTo>
                  <a:lnTo>
                    <a:pt x="224" y="102"/>
                  </a:lnTo>
                  <a:lnTo>
                    <a:pt x="223" y="97"/>
                  </a:lnTo>
                  <a:lnTo>
                    <a:pt x="221" y="92"/>
                  </a:lnTo>
                  <a:lnTo>
                    <a:pt x="221" y="496"/>
                  </a:lnTo>
                  <a:lnTo>
                    <a:pt x="222" y="496"/>
                  </a:lnTo>
                  <a:lnTo>
                    <a:pt x="245" y="506"/>
                  </a:lnTo>
                  <a:lnTo>
                    <a:pt x="258" y="506"/>
                  </a:lnTo>
                  <a:lnTo>
                    <a:pt x="290" y="498"/>
                  </a:lnTo>
                  <a:lnTo>
                    <a:pt x="319" y="478"/>
                  </a:lnTo>
                  <a:lnTo>
                    <a:pt x="343" y="453"/>
                  </a:lnTo>
                  <a:lnTo>
                    <a:pt x="362" y="428"/>
                  </a:lnTo>
                  <a:lnTo>
                    <a:pt x="383" y="396"/>
                  </a:lnTo>
                  <a:lnTo>
                    <a:pt x="400" y="363"/>
                  </a:lnTo>
                  <a:lnTo>
                    <a:pt x="413" y="331"/>
                  </a:lnTo>
                  <a:lnTo>
                    <a:pt x="419" y="303"/>
                  </a:lnTo>
                  <a:lnTo>
                    <a:pt x="421" y="269"/>
                  </a:lnTo>
                  <a:close/>
                </a:path>
              </a:pathLst>
            </a:custGeom>
            <a:solidFill>
              <a:srgbClr val="39B54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1" name="docshape587"/>
            <p:cNvSpPr>
              <a:spLocks/>
            </p:cNvSpPr>
            <p:nvPr/>
          </p:nvSpPr>
          <p:spPr bwMode="auto">
            <a:xfrm>
              <a:off x="3605" y="3330"/>
              <a:ext cx="511" cy="614"/>
            </a:xfrm>
            <a:custGeom>
              <a:avLst/>
              <a:gdLst/>
              <a:ahLst/>
              <a:cxnLst>
                <a:cxn ang="0">
                  <a:pos x="250" y="130"/>
                </a:cxn>
                <a:cxn ang="0">
                  <a:pos x="134" y="156"/>
                </a:cxn>
                <a:cxn ang="0">
                  <a:pos x="34" y="223"/>
                </a:cxn>
                <a:cxn ang="0">
                  <a:pos x="5" y="275"/>
                </a:cxn>
                <a:cxn ang="0">
                  <a:pos x="2" y="332"/>
                </a:cxn>
                <a:cxn ang="0">
                  <a:pos x="22" y="401"/>
                </a:cxn>
                <a:cxn ang="0">
                  <a:pos x="65" y="495"/>
                </a:cxn>
                <a:cxn ang="0">
                  <a:pos x="124" y="575"/>
                </a:cxn>
                <a:cxn ang="0">
                  <a:pos x="205" y="614"/>
                </a:cxn>
                <a:cxn ang="0">
                  <a:pos x="243" y="605"/>
                </a:cxn>
                <a:cxn ang="0">
                  <a:pos x="397" y="37"/>
                </a:cxn>
                <a:cxn ang="0">
                  <a:pos x="394" y="0"/>
                </a:cxn>
                <a:cxn ang="0">
                  <a:pos x="393" y="2"/>
                </a:cxn>
                <a:cxn ang="0">
                  <a:pos x="391" y="7"/>
                </a:cxn>
                <a:cxn ang="0">
                  <a:pos x="390" y="9"/>
                </a:cxn>
                <a:cxn ang="0">
                  <a:pos x="389" y="11"/>
                </a:cxn>
                <a:cxn ang="0">
                  <a:pos x="387" y="12"/>
                </a:cxn>
                <a:cxn ang="0">
                  <a:pos x="386" y="14"/>
                </a:cxn>
                <a:cxn ang="0">
                  <a:pos x="383" y="16"/>
                </a:cxn>
                <a:cxn ang="0">
                  <a:pos x="379" y="19"/>
                </a:cxn>
                <a:cxn ang="0">
                  <a:pos x="376" y="21"/>
                </a:cxn>
                <a:cxn ang="0">
                  <a:pos x="374" y="22"/>
                </a:cxn>
                <a:cxn ang="0">
                  <a:pos x="370" y="24"/>
                </a:cxn>
                <a:cxn ang="0">
                  <a:pos x="363" y="27"/>
                </a:cxn>
                <a:cxn ang="0">
                  <a:pos x="360" y="28"/>
                </a:cxn>
                <a:cxn ang="0">
                  <a:pos x="356" y="29"/>
                </a:cxn>
                <a:cxn ang="0">
                  <a:pos x="352" y="30"/>
                </a:cxn>
                <a:cxn ang="0">
                  <a:pos x="348" y="31"/>
                </a:cxn>
                <a:cxn ang="0">
                  <a:pos x="341" y="33"/>
                </a:cxn>
                <a:cxn ang="0">
                  <a:pos x="336" y="34"/>
                </a:cxn>
                <a:cxn ang="0">
                  <a:pos x="335" y="34"/>
                </a:cxn>
                <a:cxn ang="0">
                  <a:pos x="326" y="35"/>
                </a:cxn>
                <a:cxn ang="0">
                  <a:pos x="324" y="36"/>
                </a:cxn>
                <a:cxn ang="0">
                  <a:pos x="312" y="37"/>
                </a:cxn>
                <a:cxn ang="0">
                  <a:pos x="268" y="52"/>
                </a:cxn>
                <a:cxn ang="0">
                  <a:pos x="255" y="77"/>
                </a:cxn>
                <a:cxn ang="0">
                  <a:pos x="236" y="49"/>
                </a:cxn>
                <a:cxn ang="0">
                  <a:pos x="208" y="29"/>
                </a:cxn>
                <a:cxn ang="0">
                  <a:pos x="187" y="61"/>
                </a:cxn>
                <a:cxn ang="0">
                  <a:pos x="230" y="86"/>
                </a:cxn>
                <a:cxn ang="0">
                  <a:pos x="250" y="130"/>
                </a:cxn>
                <a:cxn ang="0">
                  <a:pos x="268" y="602"/>
                </a:cxn>
                <a:cxn ang="0">
                  <a:pos x="290" y="122"/>
                </a:cxn>
                <a:cxn ang="0">
                  <a:pos x="348" y="125"/>
                </a:cxn>
                <a:cxn ang="0">
                  <a:pos x="392" y="72"/>
                </a:cxn>
                <a:cxn ang="0">
                  <a:pos x="511" y="327"/>
                </a:cxn>
                <a:cxn ang="0">
                  <a:pos x="489" y="252"/>
                </a:cxn>
                <a:cxn ang="0">
                  <a:pos x="427" y="184"/>
                </a:cxn>
                <a:cxn ang="0">
                  <a:pos x="327" y="138"/>
                </a:cxn>
                <a:cxn ang="0">
                  <a:pos x="272" y="124"/>
                </a:cxn>
                <a:cxn ang="0">
                  <a:pos x="268" y="111"/>
                </a:cxn>
                <a:cxn ang="0">
                  <a:pos x="269" y="602"/>
                </a:cxn>
                <a:cxn ang="0">
                  <a:pos x="289" y="610"/>
                </a:cxn>
                <a:cxn ang="0">
                  <a:pos x="314" y="614"/>
                </a:cxn>
                <a:cxn ang="0">
                  <a:pos x="387" y="580"/>
                </a:cxn>
                <a:cxn ang="0">
                  <a:pos x="440" y="520"/>
                </a:cxn>
                <a:cxn ang="0">
                  <a:pos x="486" y="440"/>
                </a:cxn>
                <a:cxn ang="0">
                  <a:pos x="509" y="367"/>
                </a:cxn>
              </a:cxnLst>
              <a:rect l="0" t="0" r="r" b="b"/>
              <a:pathLst>
                <a:path w="511" h="614">
                  <a:moveTo>
                    <a:pt x="250" y="602"/>
                  </a:moveTo>
                  <a:lnTo>
                    <a:pt x="250" y="130"/>
                  </a:lnTo>
                  <a:lnTo>
                    <a:pt x="193" y="138"/>
                  </a:lnTo>
                  <a:lnTo>
                    <a:pt x="134" y="156"/>
                  </a:lnTo>
                  <a:lnTo>
                    <a:pt x="78" y="185"/>
                  </a:lnTo>
                  <a:lnTo>
                    <a:pt x="34" y="223"/>
                  </a:lnTo>
                  <a:lnTo>
                    <a:pt x="16" y="248"/>
                  </a:lnTo>
                  <a:lnTo>
                    <a:pt x="5" y="275"/>
                  </a:lnTo>
                  <a:lnTo>
                    <a:pt x="0" y="303"/>
                  </a:lnTo>
                  <a:lnTo>
                    <a:pt x="2" y="332"/>
                  </a:lnTo>
                  <a:lnTo>
                    <a:pt x="9" y="361"/>
                  </a:lnTo>
                  <a:lnTo>
                    <a:pt x="22" y="401"/>
                  </a:lnTo>
                  <a:lnTo>
                    <a:pt x="41" y="447"/>
                  </a:lnTo>
                  <a:lnTo>
                    <a:pt x="65" y="495"/>
                  </a:lnTo>
                  <a:lnTo>
                    <a:pt x="92" y="536"/>
                  </a:lnTo>
                  <a:lnTo>
                    <a:pt x="124" y="575"/>
                  </a:lnTo>
                  <a:lnTo>
                    <a:pt x="162" y="603"/>
                  </a:lnTo>
                  <a:lnTo>
                    <a:pt x="205" y="614"/>
                  </a:lnTo>
                  <a:lnTo>
                    <a:pt x="217" y="614"/>
                  </a:lnTo>
                  <a:lnTo>
                    <a:pt x="243" y="605"/>
                  </a:lnTo>
                  <a:lnTo>
                    <a:pt x="250" y="602"/>
                  </a:lnTo>
                  <a:close/>
                  <a:moveTo>
                    <a:pt x="397" y="37"/>
                  </a:moveTo>
                  <a:lnTo>
                    <a:pt x="396" y="11"/>
                  </a:lnTo>
                  <a:lnTo>
                    <a:pt x="394" y="0"/>
                  </a:lnTo>
                  <a:lnTo>
                    <a:pt x="394" y="1"/>
                  </a:lnTo>
                  <a:lnTo>
                    <a:pt x="393" y="2"/>
                  </a:lnTo>
                  <a:lnTo>
                    <a:pt x="392" y="4"/>
                  </a:lnTo>
                  <a:lnTo>
                    <a:pt x="391" y="7"/>
                  </a:lnTo>
                  <a:lnTo>
                    <a:pt x="391" y="8"/>
                  </a:lnTo>
                  <a:lnTo>
                    <a:pt x="390" y="9"/>
                  </a:lnTo>
                  <a:lnTo>
                    <a:pt x="389" y="10"/>
                  </a:lnTo>
                  <a:lnTo>
                    <a:pt x="389" y="11"/>
                  </a:lnTo>
                  <a:lnTo>
                    <a:pt x="388" y="11"/>
                  </a:lnTo>
                  <a:lnTo>
                    <a:pt x="387" y="12"/>
                  </a:lnTo>
                  <a:lnTo>
                    <a:pt x="386" y="13"/>
                  </a:lnTo>
                  <a:lnTo>
                    <a:pt x="386" y="14"/>
                  </a:lnTo>
                  <a:lnTo>
                    <a:pt x="384" y="15"/>
                  </a:lnTo>
                  <a:lnTo>
                    <a:pt x="383" y="16"/>
                  </a:lnTo>
                  <a:lnTo>
                    <a:pt x="381" y="18"/>
                  </a:lnTo>
                  <a:lnTo>
                    <a:pt x="379" y="19"/>
                  </a:lnTo>
                  <a:lnTo>
                    <a:pt x="377" y="20"/>
                  </a:lnTo>
                  <a:lnTo>
                    <a:pt x="376" y="21"/>
                  </a:lnTo>
                  <a:lnTo>
                    <a:pt x="375" y="21"/>
                  </a:lnTo>
                  <a:lnTo>
                    <a:pt x="374" y="22"/>
                  </a:lnTo>
                  <a:lnTo>
                    <a:pt x="372" y="23"/>
                  </a:lnTo>
                  <a:lnTo>
                    <a:pt x="370" y="24"/>
                  </a:lnTo>
                  <a:lnTo>
                    <a:pt x="365" y="26"/>
                  </a:lnTo>
                  <a:lnTo>
                    <a:pt x="363" y="27"/>
                  </a:lnTo>
                  <a:lnTo>
                    <a:pt x="361" y="27"/>
                  </a:lnTo>
                  <a:lnTo>
                    <a:pt x="360" y="28"/>
                  </a:lnTo>
                  <a:lnTo>
                    <a:pt x="357" y="29"/>
                  </a:lnTo>
                  <a:lnTo>
                    <a:pt x="356" y="29"/>
                  </a:lnTo>
                  <a:lnTo>
                    <a:pt x="353" y="30"/>
                  </a:lnTo>
                  <a:lnTo>
                    <a:pt x="352" y="30"/>
                  </a:lnTo>
                  <a:lnTo>
                    <a:pt x="350" y="31"/>
                  </a:lnTo>
                  <a:lnTo>
                    <a:pt x="348" y="31"/>
                  </a:lnTo>
                  <a:lnTo>
                    <a:pt x="343" y="32"/>
                  </a:lnTo>
                  <a:lnTo>
                    <a:pt x="341" y="33"/>
                  </a:lnTo>
                  <a:lnTo>
                    <a:pt x="339" y="33"/>
                  </a:lnTo>
                  <a:lnTo>
                    <a:pt x="336" y="34"/>
                  </a:lnTo>
                  <a:lnTo>
                    <a:pt x="335" y="34"/>
                  </a:lnTo>
                  <a:lnTo>
                    <a:pt x="331" y="35"/>
                  </a:lnTo>
                  <a:lnTo>
                    <a:pt x="326" y="35"/>
                  </a:lnTo>
                  <a:lnTo>
                    <a:pt x="325" y="35"/>
                  </a:lnTo>
                  <a:lnTo>
                    <a:pt x="324" y="36"/>
                  </a:lnTo>
                  <a:lnTo>
                    <a:pt x="319" y="36"/>
                  </a:lnTo>
                  <a:lnTo>
                    <a:pt x="312" y="37"/>
                  </a:lnTo>
                  <a:lnTo>
                    <a:pt x="286" y="42"/>
                  </a:lnTo>
                  <a:lnTo>
                    <a:pt x="268" y="52"/>
                  </a:lnTo>
                  <a:lnTo>
                    <a:pt x="259" y="64"/>
                  </a:lnTo>
                  <a:lnTo>
                    <a:pt x="255" y="77"/>
                  </a:lnTo>
                  <a:lnTo>
                    <a:pt x="247" y="62"/>
                  </a:lnTo>
                  <a:lnTo>
                    <a:pt x="236" y="49"/>
                  </a:lnTo>
                  <a:lnTo>
                    <a:pt x="224" y="38"/>
                  </a:lnTo>
                  <a:lnTo>
                    <a:pt x="208" y="29"/>
                  </a:lnTo>
                  <a:lnTo>
                    <a:pt x="191" y="46"/>
                  </a:lnTo>
                  <a:lnTo>
                    <a:pt x="187" y="61"/>
                  </a:lnTo>
                  <a:lnTo>
                    <a:pt x="214" y="74"/>
                  </a:lnTo>
                  <a:lnTo>
                    <a:pt x="230" y="86"/>
                  </a:lnTo>
                  <a:lnTo>
                    <a:pt x="240" y="102"/>
                  </a:lnTo>
                  <a:lnTo>
                    <a:pt x="250" y="130"/>
                  </a:lnTo>
                  <a:lnTo>
                    <a:pt x="250" y="602"/>
                  </a:lnTo>
                  <a:lnTo>
                    <a:pt x="268" y="602"/>
                  </a:lnTo>
                  <a:lnTo>
                    <a:pt x="268" y="111"/>
                  </a:lnTo>
                  <a:lnTo>
                    <a:pt x="290" y="122"/>
                  </a:lnTo>
                  <a:lnTo>
                    <a:pt x="319" y="129"/>
                  </a:lnTo>
                  <a:lnTo>
                    <a:pt x="348" y="125"/>
                  </a:lnTo>
                  <a:lnTo>
                    <a:pt x="374" y="107"/>
                  </a:lnTo>
                  <a:lnTo>
                    <a:pt x="392" y="72"/>
                  </a:lnTo>
                  <a:lnTo>
                    <a:pt x="397" y="37"/>
                  </a:lnTo>
                  <a:close/>
                  <a:moveTo>
                    <a:pt x="511" y="327"/>
                  </a:moveTo>
                  <a:lnTo>
                    <a:pt x="504" y="288"/>
                  </a:lnTo>
                  <a:lnTo>
                    <a:pt x="489" y="252"/>
                  </a:lnTo>
                  <a:lnTo>
                    <a:pt x="466" y="219"/>
                  </a:lnTo>
                  <a:lnTo>
                    <a:pt x="427" y="184"/>
                  </a:lnTo>
                  <a:lnTo>
                    <a:pt x="380" y="157"/>
                  </a:lnTo>
                  <a:lnTo>
                    <a:pt x="327" y="138"/>
                  </a:lnTo>
                  <a:lnTo>
                    <a:pt x="273" y="130"/>
                  </a:lnTo>
                  <a:lnTo>
                    <a:pt x="272" y="124"/>
                  </a:lnTo>
                  <a:lnTo>
                    <a:pt x="270" y="118"/>
                  </a:lnTo>
                  <a:lnTo>
                    <a:pt x="268" y="111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75" y="605"/>
                  </a:lnTo>
                  <a:lnTo>
                    <a:pt x="289" y="610"/>
                  </a:lnTo>
                  <a:lnTo>
                    <a:pt x="297" y="614"/>
                  </a:lnTo>
                  <a:lnTo>
                    <a:pt x="314" y="614"/>
                  </a:lnTo>
                  <a:lnTo>
                    <a:pt x="352" y="604"/>
                  </a:lnTo>
                  <a:lnTo>
                    <a:pt x="387" y="580"/>
                  </a:lnTo>
                  <a:lnTo>
                    <a:pt x="417" y="550"/>
                  </a:lnTo>
                  <a:lnTo>
                    <a:pt x="440" y="520"/>
                  </a:lnTo>
                  <a:lnTo>
                    <a:pt x="465" y="481"/>
                  </a:lnTo>
                  <a:lnTo>
                    <a:pt x="486" y="440"/>
                  </a:lnTo>
                  <a:lnTo>
                    <a:pt x="501" y="401"/>
                  </a:lnTo>
                  <a:lnTo>
                    <a:pt x="509" y="367"/>
                  </a:lnTo>
                  <a:lnTo>
                    <a:pt x="511" y="327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2" name="docshape588"/>
            <p:cNvSpPr>
              <a:spLocks/>
            </p:cNvSpPr>
            <p:nvPr/>
          </p:nvSpPr>
          <p:spPr bwMode="auto">
            <a:xfrm>
              <a:off x="4196" y="3343"/>
              <a:ext cx="932" cy="589"/>
            </a:xfrm>
            <a:custGeom>
              <a:avLst/>
              <a:gdLst/>
              <a:ahLst/>
              <a:cxnLst>
                <a:cxn ang="0">
                  <a:pos x="931" y="316"/>
                </a:cxn>
                <a:cxn ang="0">
                  <a:pos x="929" y="255"/>
                </a:cxn>
                <a:cxn ang="0">
                  <a:pos x="916" y="206"/>
                </a:cxn>
                <a:cxn ang="0">
                  <a:pos x="900" y="176"/>
                </a:cxn>
                <a:cxn ang="0">
                  <a:pos x="886" y="146"/>
                </a:cxn>
                <a:cxn ang="0">
                  <a:pos x="883" y="115"/>
                </a:cxn>
                <a:cxn ang="0">
                  <a:pos x="888" y="86"/>
                </a:cxn>
                <a:cxn ang="0">
                  <a:pos x="894" y="64"/>
                </a:cxn>
                <a:cxn ang="0">
                  <a:pos x="897" y="45"/>
                </a:cxn>
                <a:cxn ang="0">
                  <a:pos x="899" y="25"/>
                </a:cxn>
                <a:cxn ang="0">
                  <a:pos x="895" y="8"/>
                </a:cxn>
                <a:cxn ang="0">
                  <a:pos x="884" y="0"/>
                </a:cxn>
                <a:cxn ang="0">
                  <a:pos x="864" y="2"/>
                </a:cxn>
                <a:cxn ang="0">
                  <a:pos x="807" y="22"/>
                </a:cxn>
                <a:cxn ang="0">
                  <a:pos x="760" y="50"/>
                </a:cxn>
                <a:cxn ang="0">
                  <a:pos x="765" y="61"/>
                </a:cxn>
                <a:cxn ang="0">
                  <a:pos x="776" y="71"/>
                </a:cxn>
                <a:cxn ang="0">
                  <a:pos x="782" y="80"/>
                </a:cxn>
                <a:cxn ang="0">
                  <a:pos x="786" y="91"/>
                </a:cxn>
                <a:cxn ang="0">
                  <a:pos x="788" y="110"/>
                </a:cxn>
                <a:cxn ang="0">
                  <a:pos x="780" y="168"/>
                </a:cxn>
                <a:cxn ang="0">
                  <a:pos x="746" y="221"/>
                </a:cxn>
                <a:cxn ang="0">
                  <a:pos x="691" y="266"/>
                </a:cxn>
                <a:cxn ang="0">
                  <a:pos x="619" y="303"/>
                </a:cxn>
                <a:cxn ang="0">
                  <a:pos x="535" y="332"/>
                </a:cxn>
                <a:cxn ang="0">
                  <a:pos x="443" y="350"/>
                </a:cxn>
                <a:cxn ang="0">
                  <a:pos x="331" y="361"/>
                </a:cxn>
                <a:cxn ang="0">
                  <a:pos x="256" y="349"/>
                </a:cxn>
                <a:cxn ang="0">
                  <a:pos x="183" y="299"/>
                </a:cxn>
                <a:cxn ang="0">
                  <a:pos x="80" y="196"/>
                </a:cxn>
                <a:cxn ang="0">
                  <a:pos x="50" y="183"/>
                </a:cxn>
                <a:cxn ang="0">
                  <a:pos x="21" y="191"/>
                </a:cxn>
                <a:cxn ang="0">
                  <a:pos x="1" y="215"/>
                </a:cxn>
                <a:cxn ang="0">
                  <a:pos x="0" y="253"/>
                </a:cxn>
                <a:cxn ang="0">
                  <a:pos x="17" y="304"/>
                </a:cxn>
                <a:cxn ang="0">
                  <a:pos x="48" y="364"/>
                </a:cxn>
                <a:cxn ang="0">
                  <a:pos x="92" y="425"/>
                </a:cxn>
                <a:cxn ang="0">
                  <a:pos x="148" y="482"/>
                </a:cxn>
                <a:cxn ang="0">
                  <a:pos x="218" y="530"/>
                </a:cxn>
                <a:cxn ang="0">
                  <a:pos x="332" y="571"/>
                </a:cxn>
                <a:cxn ang="0">
                  <a:pos x="401" y="583"/>
                </a:cxn>
                <a:cxn ang="0">
                  <a:pos x="475" y="588"/>
                </a:cxn>
                <a:cxn ang="0">
                  <a:pos x="553" y="585"/>
                </a:cxn>
                <a:cxn ang="0">
                  <a:pos x="633" y="572"/>
                </a:cxn>
                <a:cxn ang="0">
                  <a:pos x="712" y="548"/>
                </a:cxn>
                <a:cxn ang="0">
                  <a:pos x="790" y="512"/>
                </a:cxn>
                <a:cxn ang="0">
                  <a:pos x="870" y="451"/>
                </a:cxn>
                <a:cxn ang="0">
                  <a:pos x="915" y="384"/>
                </a:cxn>
                <a:cxn ang="0">
                  <a:pos x="931" y="316"/>
                </a:cxn>
              </a:cxnLst>
              <a:rect l="0" t="0" r="r" b="b"/>
              <a:pathLst>
                <a:path w="932" h="589">
                  <a:moveTo>
                    <a:pt x="931" y="316"/>
                  </a:moveTo>
                  <a:lnTo>
                    <a:pt x="929" y="255"/>
                  </a:lnTo>
                  <a:lnTo>
                    <a:pt x="916" y="206"/>
                  </a:lnTo>
                  <a:lnTo>
                    <a:pt x="900" y="176"/>
                  </a:lnTo>
                  <a:lnTo>
                    <a:pt x="886" y="146"/>
                  </a:lnTo>
                  <a:lnTo>
                    <a:pt x="883" y="115"/>
                  </a:lnTo>
                  <a:lnTo>
                    <a:pt x="888" y="86"/>
                  </a:lnTo>
                  <a:lnTo>
                    <a:pt x="894" y="64"/>
                  </a:lnTo>
                  <a:lnTo>
                    <a:pt x="897" y="45"/>
                  </a:lnTo>
                  <a:lnTo>
                    <a:pt x="899" y="25"/>
                  </a:lnTo>
                  <a:lnTo>
                    <a:pt x="895" y="8"/>
                  </a:lnTo>
                  <a:lnTo>
                    <a:pt x="884" y="0"/>
                  </a:lnTo>
                  <a:lnTo>
                    <a:pt x="864" y="2"/>
                  </a:lnTo>
                  <a:lnTo>
                    <a:pt x="807" y="22"/>
                  </a:lnTo>
                  <a:lnTo>
                    <a:pt x="760" y="50"/>
                  </a:lnTo>
                  <a:lnTo>
                    <a:pt x="765" y="61"/>
                  </a:lnTo>
                  <a:lnTo>
                    <a:pt x="776" y="71"/>
                  </a:lnTo>
                  <a:lnTo>
                    <a:pt x="782" y="80"/>
                  </a:lnTo>
                  <a:lnTo>
                    <a:pt x="786" y="91"/>
                  </a:lnTo>
                  <a:lnTo>
                    <a:pt x="788" y="110"/>
                  </a:lnTo>
                  <a:lnTo>
                    <a:pt x="780" y="168"/>
                  </a:lnTo>
                  <a:lnTo>
                    <a:pt x="746" y="221"/>
                  </a:lnTo>
                  <a:lnTo>
                    <a:pt x="691" y="266"/>
                  </a:lnTo>
                  <a:lnTo>
                    <a:pt x="619" y="303"/>
                  </a:lnTo>
                  <a:lnTo>
                    <a:pt x="535" y="332"/>
                  </a:lnTo>
                  <a:lnTo>
                    <a:pt x="443" y="350"/>
                  </a:lnTo>
                  <a:lnTo>
                    <a:pt x="331" y="361"/>
                  </a:lnTo>
                  <a:lnTo>
                    <a:pt x="256" y="349"/>
                  </a:lnTo>
                  <a:lnTo>
                    <a:pt x="183" y="299"/>
                  </a:lnTo>
                  <a:lnTo>
                    <a:pt x="80" y="196"/>
                  </a:lnTo>
                  <a:lnTo>
                    <a:pt x="50" y="183"/>
                  </a:lnTo>
                  <a:lnTo>
                    <a:pt x="21" y="191"/>
                  </a:lnTo>
                  <a:lnTo>
                    <a:pt x="1" y="215"/>
                  </a:lnTo>
                  <a:lnTo>
                    <a:pt x="0" y="253"/>
                  </a:lnTo>
                  <a:lnTo>
                    <a:pt x="17" y="304"/>
                  </a:lnTo>
                  <a:lnTo>
                    <a:pt x="48" y="364"/>
                  </a:lnTo>
                  <a:lnTo>
                    <a:pt x="92" y="425"/>
                  </a:lnTo>
                  <a:lnTo>
                    <a:pt x="148" y="482"/>
                  </a:lnTo>
                  <a:lnTo>
                    <a:pt x="218" y="530"/>
                  </a:lnTo>
                  <a:lnTo>
                    <a:pt x="332" y="571"/>
                  </a:lnTo>
                  <a:lnTo>
                    <a:pt x="401" y="583"/>
                  </a:lnTo>
                  <a:lnTo>
                    <a:pt x="475" y="588"/>
                  </a:lnTo>
                  <a:lnTo>
                    <a:pt x="553" y="585"/>
                  </a:lnTo>
                  <a:lnTo>
                    <a:pt x="633" y="572"/>
                  </a:lnTo>
                  <a:lnTo>
                    <a:pt x="712" y="548"/>
                  </a:lnTo>
                  <a:lnTo>
                    <a:pt x="790" y="512"/>
                  </a:lnTo>
                  <a:lnTo>
                    <a:pt x="870" y="451"/>
                  </a:lnTo>
                  <a:lnTo>
                    <a:pt x="915" y="384"/>
                  </a:lnTo>
                  <a:lnTo>
                    <a:pt x="931" y="316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3" name="docshape589"/>
            <p:cNvSpPr>
              <a:spLocks noChangeArrowheads="1"/>
            </p:cNvSpPr>
            <p:nvPr/>
          </p:nvSpPr>
          <p:spPr bwMode="auto">
            <a:xfrm>
              <a:off x="3121" y="9858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4" name="docshape590"/>
            <p:cNvSpPr>
              <a:spLocks/>
            </p:cNvSpPr>
            <p:nvPr/>
          </p:nvSpPr>
          <p:spPr bwMode="auto">
            <a:xfrm>
              <a:off x="3971" y="10470"/>
              <a:ext cx="421" cy="506"/>
            </a:xfrm>
            <a:custGeom>
              <a:avLst/>
              <a:gdLst/>
              <a:ahLst/>
              <a:cxnLst>
                <a:cxn ang="0">
                  <a:pos x="206" y="108"/>
                </a:cxn>
                <a:cxn ang="0">
                  <a:pos x="110" y="129"/>
                </a:cxn>
                <a:cxn ang="0">
                  <a:pos x="28" y="184"/>
                </a:cxn>
                <a:cxn ang="0">
                  <a:pos x="4" y="226"/>
                </a:cxn>
                <a:cxn ang="0">
                  <a:pos x="2" y="273"/>
                </a:cxn>
                <a:cxn ang="0">
                  <a:pos x="18" y="330"/>
                </a:cxn>
                <a:cxn ang="0">
                  <a:pos x="54" y="408"/>
                </a:cxn>
                <a:cxn ang="0">
                  <a:pos x="102" y="473"/>
                </a:cxn>
                <a:cxn ang="0">
                  <a:pos x="169" y="505"/>
                </a:cxn>
                <a:cxn ang="0">
                  <a:pos x="186" y="503"/>
                </a:cxn>
                <a:cxn ang="0">
                  <a:pos x="327" y="31"/>
                </a:cxn>
                <a:cxn ang="0">
                  <a:pos x="324" y="0"/>
                </a:cxn>
                <a:cxn ang="0">
                  <a:pos x="323" y="4"/>
                </a:cxn>
                <a:cxn ang="0">
                  <a:pos x="322" y="5"/>
                </a:cxn>
                <a:cxn ang="0">
                  <a:pos x="321" y="7"/>
                </a:cxn>
                <a:cxn ang="0">
                  <a:pos x="321" y="8"/>
                </a:cxn>
                <a:cxn ang="0">
                  <a:pos x="319" y="10"/>
                </a:cxn>
                <a:cxn ang="0">
                  <a:pos x="317" y="12"/>
                </a:cxn>
                <a:cxn ang="0">
                  <a:pos x="316" y="13"/>
                </a:cxn>
                <a:cxn ang="0">
                  <a:pos x="313" y="15"/>
                </a:cxn>
                <a:cxn ang="0">
                  <a:pos x="311" y="17"/>
                </a:cxn>
                <a:cxn ang="0">
                  <a:pos x="309" y="18"/>
                </a:cxn>
                <a:cxn ang="0">
                  <a:pos x="306" y="19"/>
                </a:cxn>
                <a:cxn ang="0">
                  <a:pos x="301" y="21"/>
                </a:cxn>
                <a:cxn ang="0">
                  <a:pos x="300" y="22"/>
                </a:cxn>
                <a:cxn ang="0">
                  <a:pos x="296" y="23"/>
                </a:cxn>
                <a:cxn ang="0">
                  <a:pos x="291" y="25"/>
                </a:cxn>
                <a:cxn ang="0">
                  <a:pos x="288" y="26"/>
                </a:cxn>
                <a:cxn ang="0">
                  <a:pos x="283" y="27"/>
                </a:cxn>
                <a:cxn ang="0">
                  <a:pos x="273" y="29"/>
                </a:cxn>
                <a:cxn ang="0">
                  <a:pos x="261" y="30"/>
                </a:cxn>
                <a:cxn ang="0">
                  <a:pos x="235" y="35"/>
                </a:cxn>
                <a:cxn ang="0">
                  <a:pos x="213" y="53"/>
                </a:cxn>
                <a:cxn ang="0">
                  <a:pos x="203" y="52"/>
                </a:cxn>
                <a:cxn ang="0">
                  <a:pos x="184" y="31"/>
                </a:cxn>
                <a:cxn ang="0">
                  <a:pos x="157" y="38"/>
                </a:cxn>
                <a:cxn ang="0">
                  <a:pos x="176" y="61"/>
                </a:cxn>
                <a:cxn ang="0">
                  <a:pos x="198" y="84"/>
                </a:cxn>
                <a:cxn ang="0">
                  <a:pos x="206" y="496"/>
                </a:cxn>
                <a:cxn ang="0">
                  <a:pos x="221" y="91"/>
                </a:cxn>
                <a:cxn ang="0">
                  <a:pos x="263" y="106"/>
                </a:cxn>
                <a:cxn ang="0">
                  <a:pos x="308" y="88"/>
                </a:cxn>
                <a:cxn ang="0">
                  <a:pos x="327" y="31"/>
                </a:cxn>
                <a:cxn ang="0">
                  <a:pos x="415" y="237"/>
                </a:cxn>
                <a:cxn ang="0">
                  <a:pos x="383" y="180"/>
                </a:cxn>
                <a:cxn ang="0">
                  <a:pos x="313" y="129"/>
                </a:cxn>
                <a:cxn ang="0">
                  <a:pos x="225" y="108"/>
                </a:cxn>
                <a:cxn ang="0">
                  <a:pos x="223" y="97"/>
                </a:cxn>
                <a:cxn ang="0">
                  <a:pos x="221" y="496"/>
                </a:cxn>
                <a:cxn ang="0">
                  <a:pos x="238" y="503"/>
                </a:cxn>
                <a:cxn ang="0">
                  <a:pos x="258" y="505"/>
                </a:cxn>
                <a:cxn ang="0">
                  <a:pos x="319" y="478"/>
                </a:cxn>
                <a:cxn ang="0">
                  <a:pos x="362" y="428"/>
                </a:cxn>
                <a:cxn ang="0">
                  <a:pos x="400" y="362"/>
                </a:cxn>
                <a:cxn ang="0">
                  <a:pos x="419" y="303"/>
                </a:cxn>
              </a:cxnLst>
              <a:rect l="0" t="0" r="r" b="b"/>
              <a:pathLst>
                <a:path w="421" h="506">
                  <a:moveTo>
                    <a:pt x="206" y="496"/>
                  </a:moveTo>
                  <a:lnTo>
                    <a:pt x="206" y="108"/>
                  </a:lnTo>
                  <a:lnTo>
                    <a:pt x="159" y="114"/>
                  </a:lnTo>
                  <a:lnTo>
                    <a:pt x="110" y="129"/>
                  </a:lnTo>
                  <a:lnTo>
                    <a:pt x="65" y="152"/>
                  </a:lnTo>
                  <a:lnTo>
                    <a:pt x="28" y="184"/>
                  </a:lnTo>
                  <a:lnTo>
                    <a:pt x="14" y="205"/>
                  </a:lnTo>
                  <a:lnTo>
                    <a:pt x="4" y="226"/>
                  </a:lnTo>
                  <a:lnTo>
                    <a:pt x="0" y="249"/>
                  </a:lnTo>
                  <a:lnTo>
                    <a:pt x="2" y="273"/>
                  </a:lnTo>
                  <a:lnTo>
                    <a:pt x="7" y="297"/>
                  </a:lnTo>
                  <a:lnTo>
                    <a:pt x="18" y="330"/>
                  </a:lnTo>
                  <a:lnTo>
                    <a:pt x="34" y="368"/>
                  </a:lnTo>
                  <a:lnTo>
                    <a:pt x="54" y="408"/>
                  </a:lnTo>
                  <a:lnTo>
                    <a:pt x="76" y="442"/>
                  </a:lnTo>
                  <a:lnTo>
                    <a:pt x="102" y="473"/>
                  </a:lnTo>
                  <a:lnTo>
                    <a:pt x="134" y="496"/>
                  </a:lnTo>
                  <a:lnTo>
                    <a:pt x="169" y="505"/>
                  </a:lnTo>
                  <a:lnTo>
                    <a:pt x="178" y="505"/>
                  </a:lnTo>
                  <a:lnTo>
                    <a:pt x="186" y="503"/>
                  </a:lnTo>
                  <a:lnTo>
                    <a:pt x="206" y="496"/>
                  </a:lnTo>
                  <a:close/>
                  <a:moveTo>
                    <a:pt x="327" y="31"/>
                  </a:moveTo>
                  <a:lnTo>
                    <a:pt x="326" y="9"/>
                  </a:lnTo>
                  <a:lnTo>
                    <a:pt x="324" y="0"/>
                  </a:lnTo>
                  <a:lnTo>
                    <a:pt x="324" y="2"/>
                  </a:lnTo>
                  <a:lnTo>
                    <a:pt x="323" y="4"/>
                  </a:lnTo>
                  <a:lnTo>
                    <a:pt x="323" y="5"/>
                  </a:lnTo>
                  <a:lnTo>
                    <a:pt x="322" y="5"/>
                  </a:lnTo>
                  <a:lnTo>
                    <a:pt x="322" y="6"/>
                  </a:lnTo>
                  <a:lnTo>
                    <a:pt x="321" y="7"/>
                  </a:lnTo>
                  <a:lnTo>
                    <a:pt x="321" y="8"/>
                  </a:lnTo>
                  <a:lnTo>
                    <a:pt x="320" y="9"/>
                  </a:lnTo>
                  <a:lnTo>
                    <a:pt x="319" y="10"/>
                  </a:lnTo>
                  <a:lnTo>
                    <a:pt x="318" y="11"/>
                  </a:lnTo>
                  <a:lnTo>
                    <a:pt x="317" y="12"/>
                  </a:lnTo>
                  <a:lnTo>
                    <a:pt x="316" y="13"/>
                  </a:lnTo>
                  <a:lnTo>
                    <a:pt x="315" y="13"/>
                  </a:lnTo>
                  <a:lnTo>
                    <a:pt x="313" y="15"/>
                  </a:lnTo>
                  <a:lnTo>
                    <a:pt x="312" y="16"/>
                  </a:lnTo>
                  <a:lnTo>
                    <a:pt x="311" y="17"/>
                  </a:lnTo>
                  <a:lnTo>
                    <a:pt x="310" y="17"/>
                  </a:lnTo>
                  <a:lnTo>
                    <a:pt x="309" y="18"/>
                  </a:lnTo>
                  <a:lnTo>
                    <a:pt x="308" y="18"/>
                  </a:lnTo>
                  <a:lnTo>
                    <a:pt x="306" y="19"/>
                  </a:lnTo>
                  <a:lnTo>
                    <a:pt x="304" y="20"/>
                  </a:lnTo>
                  <a:lnTo>
                    <a:pt x="301" y="21"/>
                  </a:lnTo>
                  <a:lnTo>
                    <a:pt x="301" y="22"/>
                  </a:lnTo>
                  <a:lnTo>
                    <a:pt x="300" y="22"/>
                  </a:lnTo>
                  <a:lnTo>
                    <a:pt x="297" y="23"/>
                  </a:lnTo>
                  <a:lnTo>
                    <a:pt x="296" y="23"/>
                  </a:lnTo>
                  <a:lnTo>
                    <a:pt x="294" y="24"/>
                  </a:lnTo>
                  <a:lnTo>
                    <a:pt x="291" y="25"/>
                  </a:lnTo>
                  <a:lnTo>
                    <a:pt x="290" y="25"/>
                  </a:lnTo>
                  <a:lnTo>
                    <a:pt x="288" y="26"/>
                  </a:lnTo>
                  <a:lnTo>
                    <a:pt x="284" y="27"/>
                  </a:lnTo>
                  <a:lnTo>
                    <a:pt x="283" y="27"/>
                  </a:lnTo>
                  <a:lnTo>
                    <a:pt x="275" y="28"/>
                  </a:lnTo>
                  <a:lnTo>
                    <a:pt x="273" y="29"/>
                  </a:lnTo>
                  <a:lnTo>
                    <a:pt x="264" y="30"/>
                  </a:lnTo>
                  <a:lnTo>
                    <a:pt x="261" y="30"/>
                  </a:lnTo>
                  <a:lnTo>
                    <a:pt x="257" y="31"/>
                  </a:lnTo>
                  <a:lnTo>
                    <a:pt x="235" y="35"/>
                  </a:lnTo>
                  <a:lnTo>
                    <a:pt x="221" y="43"/>
                  </a:lnTo>
                  <a:lnTo>
                    <a:pt x="213" y="53"/>
                  </a:lnTo>
                  <a:lnTo>
                    <a:pt x="210" y="63"/>
                  </a:lnTo>
                  <a:lnTo>
                    <a:pt x="203" y="52"/>
                  </a:lnTo>
                  <a:lnTo>
                    <a:pt x="195" y="41"/>
                  </a:lnTo>
                  <a:lnTo>
                    <a:pt x="184" y="31"/>
                  </a:lnTo>
                  <a:lnTo>
                    <a:pt x="172" y="24"/>
                  </a:lnTo>
                  <a:lnTo>
                    <a:pt x="157" y="38"/>
                  </a:lnTo>
                  <a:lnTo>
                    <a:pt x="154" y="50"/>
                  </a:lnTo>
                  <a:lnTo>
                    <a:pt x="176" y="61"/>
                  </a:lnTo>
                  <a:lnTo>
                    <a:pt x="189" y="71"/>
                  </a:lnTo>
                  <a:lnTo>
                    <a:pt x="198" y="84"/>
                  </a:lnTo>
                  <a:lnTo>
                    <a:pt x="206" y="108"/>
                  </a:lnTo>
                  <a:lnTo>
                    <a:pt x="206" y="496"/>
                  </a:lnTo>
                  <a:lnTo>
                    <a:pt x="221" y="496"/>
                  </a:lnTo>
                  <a:lnTo>
                    <a:pt x="221" y="91"/>
                  </a:lnTo>
                  <a:lnTo>
                    <a:pt x="239" y="101"/>
                  </a:lnTo>
                  <a:lnTo>
                    <a:pt x="263" y="106"/>
                  </a:lnTo>
                  <a:lnTo>
                    <a:pt x="287" y="103"/>
                  </a:lnTo>
                  <a:lnTo>
                    <a:pt x="308" y="88"/>
                  </a:lnTo>
                  <a:lnTo>
                    <a:pt x="323" y="59"/>
                  </a:lnTo>
                  <a:lnTo>
                    <a:pt x="327" y="31"/>
                  </a:lnTo>
                  <a:close/>
                  <a:moveTo>
                    <a:pt x="421" y="269"/>
                  </a:moveTo>
                  <a:lnTo>
                    <a:pt x="415" y="237"/>
                  </a:lnTo>
                  <a:lnTo>
                    <a:pt x="402" y="208"/>
                  </a:lnTo>
                  <a:lnTo>
                    <a:pt x="383" y="180"/>
                  </a:lnTo>
                  <a:lnTo>
                    <a:pt x="352" y="152"/>
                  </a:lnTo>
                  <a:lnTo>
                    <a:pt x="313" y="129"/>
                  </a:lnTo>
                  <a:lnTo>
                    <a:pt x="270" y="114"/>
                  </a:lnTo>
                  <a:lnTo>
                    <a:pt x="225" y="108"/>
                  </a:lnTo>
                  <a:lnTo>
                    <a:pt x="224" y="102"/>
                  </a:lnTo>
                  <a:lnTo>
                    <a:pt x="223" y="97"/>
                  </a:lnTo>
                  <a:lnTo>
                    <a:pt x="221" y="91"/>
                  </a:lnTo>
                  <a:lnTo>
                    <a:pt x="221" y="496"/>
                  </a:lnTo>
                  <a:lnTo>
                    <a:pt x="222" y="496"/>
                  </a:lnTo>
                  <a:lnTo>
                    <a:pt x="238" y="503"/>
                  </a:lnTo>
                  <a:lnTo>
                    <a:pt x="245" y="505"/>
                  </a:lnTo>
                  <a:lnTo>
                    <a:pt x="258" y="505"/>
                  </a:lnTo>
                  <a:lnTo>
                    <a:pt x="290" y="497"/>
                  </a:lnTo>
                  <a:lnTo>
                    <a:pt x="319" y="478"/>
                  </a:lnTo>
                  <a:lnTo>
                    <a:pt x="343" y="453"/>
                  </a:lnTo>
                  <a:lnTo>
                    <a:pt x="362" y="428"/>
                  </a:lnTo>
                  <a:lnTo>
                    <a:pt x="383" y="396"/>
                  </a:lnTo>
                  <a:lnTo>
                    <a:pt x="400" y="362"/>
                  </a:lnTo>
                  <a:lnTo>
                    <a:pt x="413" y="331"/>
                  </a:lnTo>
                  <a:lnTo>
                    <a:pt x="419" y="303"/>
                  </a:lnTo>
                  <a:lnTo>
                    <a:pt x="421" y="269"/>
                  </a:lnTo>
                  <a:close/>
                </a:path>
              </a:pathLst>
            </a:custGeom>
            <a:solidFill>
              <a:srgbClr val="39B54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5" name="docshape591"/>
            <p:cNvSpPr>
              <a:spLocks/>
            </p:cNvSpPr>
            <p:nvPr/>
          </p:nvSpPr>
          <p:spPr bwMode="auto">
            <a:xfrm>
              <a:off x="4353" y="10117"/>
              <a:ext cx="522" cy="628"/>
            </a:xfrm>
            <a:custGeom>
              <a:avLst/>
              <a:gdLst/>
              <a:ahLst/>
              <a:cxnLst>
                <a:cxn ang="0">
                  <a:pos x="255" y="133"/>
                </a:cxn>
                <a:cxn ang="0">
                  <a:pos x="136" y="159"/>
                </a:cxn>
                <a:cxn ang="0">
                  <a:pos x="34" y="228"/>
                </a:cxn>
                <a:cxn ang="0">
                  <a:pos x="5" y="281"/>
                </a:cxn>
                <a:cxn ang="0">
                  <a:pos x="1" y="339"/>
                </a:cxn>
                <a:cxn ang="0">
                  <a:pos x="22" y="409"/>
                </a:cxn>
                <a:cxn ang="0">
                  <a:pos x="66" y="506"/>
                </a:cxn>
                <a:cxn ang="0">
                  <a:pos x="127" y="587"/>
                </a:cxn>
                <a:cxn ang="0">
                  <a:pos x="209" y="627"/>
                </a:cxn>
                <a:cxn ang="0">
                  <a:pos x="240" y="621"/>
                </a:cxn>
                <a:cxn ang="0">
                  <a:pos x="255" y="615"/>
                </a:cxn>
                <a:cxn ang="0">
                  <a:pos x="404" y="11"/>
                </a:cxn>
                <a:cxn ang="0">
                  <a:pos x="402" y="1"/>
                </a:cxn>
                <a:cxn ang="0">
                  <a:pos x="401" y="4"/>
                </a:cxn>
                <a:cxn ang="0">
                  <a:pos x="400" y="6"/>
                </a:cxn>
                <a:cxn ang="0">
                  <a:pos x="399" y="8"/>
                </a:cxn>
                <a:cxn ang="0">
                  <a:pos x="397" y="10"/>
                </a:cxn>
                <a:cxn ang="0">
                  <a:pos x="396" y="11"/>
                </a:cxn>
                <a:cxn ang="0">
                  <a:pos x="394" y="13"/>
                </a:cxn>
                <a:cxn ang="0">
                  <a:pos x="394" y="14"/>
                </a:cxn>
                <a:cxn ang="0">
                  <a:pos x="391" y="16"/>
                </a:cxn>
                <a:cxn ang="0">
                  <a:pos x="389" y="18"/>
                </a:cxn>
                <a:cxn ang="0">
                  <a:pos x="386" y="20"/>
                </a:cxn>
                <a:cxn ang="0">
                  <a:pos x="383" y="22"/>
                </a:cxn>
                <a:cxn ang="0">
                  <a:pos x="381" y="23"/>
                </a:cxn>
                <a:cxn ang="0">
                  <a:pos x="379" y="23"/>
                </a:cxn>
                <a:cxn ang="0">
                  <a:pos x="374" y="26"/>
                </a:cxn>
                <a:cxn ang="0">
                  <a:pos x="372" y="27"/>
                </a:cxn>
                <a:cxn ang="0">
                  <a:pos x="367" y="28"/>
                </a:cxn>
                <a:cxn ang="0">
                  <a:pos x="365" y="29"/>
                </a:cxn>
                <a:cxn ang="0">
                  <a:pos x="361" y="30"/>
                </a:cxn>
                <a:cxn ang="0">
                  <a:pos x="360" y="31"/>
                </a:cxn>
                <a:cxn ang="0">
                  <a:pos x="350" y="33"/>
                </a:cxn>
                <a:cxn ang="0">
                  <a:pos x="343" y="34"/>
                </a:cxn>
                <a:cxn ang="0">
                  <a:pos x="338" y="35"/>
                </a:cxn>
                <a:cxn ang="0">
                  <a:pos x="331" y="36"/>
                </a:cxn>
                <a:cxn ang="0">
                  <a:pos x="319" y="37"/>
                </a:cxn>
                <a:cxn ang="0">
                  <a:pos x="274" y="52"/>
                </a:cxn>
                <a:cxn ang="0">
                  <a:pos x="261" y="78"/>
                </a:cxn>
                <a:cxn ang="0">
                  <a:pos x="241" y="50"/>
                </a:cxn>
                <a:cxn ang="0">
                  <a:pos x="212" y="29"/>
                </a:cxn>
                <a:cxn ang="0">
                  <a:pos x="190" y="62"/>
                </a:cxn>
                <a:cxn ang="0">
                  <a:pos x="234" y="87"/>
                </a:cxn>
                <a:cxn ang="0">
                  <a:pos x="255" y="133"/>
                </a:cxn>
                <a:cxn ang="0">
                  <a:pos x="274" y="615"/>
                </a:cxn>
                <a:cxn ang="0">
                  <a:pos x="296" y="125"/>
                </a:cxn>
                <a:cxn ang="0">
                  <a:pos x="356" y="128"/>
                </a:cxn>
                <a:cxn ang="0">
                  <a:pos x="400" y="73"/>
                </a:cxn>
                <a:cxn ang="0">
                  <a:pos x="522" y="334"/>
                </a:cxn>
                <a:cxn ang="0">
                  <a:pos x="499" y="257"/>
                </a:cxn>
                <a:cxn ang="0">
                  <a:pos x="436" y="188"/>
                </a:cxn>
                <a:cxn ang="0">
                  <a:pos x="334" y="141"/>
                </a:cxn>
                <a:cxn ang="0">
                  <a:pos x="277" y="127"/>
                </a:cxn>
                <a:cxn ang="0">
                  <a:pos x="274" y="113"/>
                </a:cxn>
                <a:cxn ang="0">
                  <a:pos x="275" y="615"/>
                </a:cxn>
                <a:cxn ang="0">
                  <a:pos x="320" y="627"/>
                </a:cxn>
                <a:cxn ang="0">
                  <a:pos x="395" y="593"/>
                </a:cxn>
                <a:cxn ang="0">
                  <a:pos x="449" y="531"/>
                </a:cxn>
                <a:cxn ang="0">
                  <a:pos x="496" y="450"/>
                </a:cxn>
                <a:cxn ang="0">
                  <a:pos x="520" y="375"/>
                </a:cxn>
              </a:cxnLst>
              <a:rect l="0" t="0" r="r" b="b"/>
              <a:pathLst>
                <a:path w="522" h="628">
                  <a:moveTo>
                    <a:pt x="255" y="615"/>
                  </a:moveTo>
                  <a:lnTo>
                    <a:pt x="255" y="133"/>
                  </a:lnTo>
                  <a:lnTo>
                    <a:pt x="197" y="141"/>
                  </a:lnTo>
                  <a:lnTo>
                    <a:pt x="136" y="159"/>
                  </a:lnTo>
                  <a:lnTo>
                    <a:pt x="80" y="188"/>
                  </a:lnTo>
                  <a:lnTo>
                    <a:pt x="34" y="228"/>
                  </a:lnTo>
                  <a:lnTo>
                    <a:pt x="16" y="253"/>
                  </a:lnTo>
                  <a:lnTo>
                    <a:pt x="5" y="281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8" y="369"/>
                  </a:lnTo>
                  <a:lnTo>
                    <a:pt x="22" y="409"/>
                  </a:lnTo>
                  <a:lnTo>
                    <a:pt x="41" y="457"/>
                  </a:lnTo>
                  <a:lnTo>
                    <a:pt x="66" y="506"/>
                  </a:lnTo>
                  <a:lnTo>
                    <a:pt x="93" y="548"/>
                  </a:lnTo>
                  <a:lnTo>
                    <a:pt x="127" y="587"/>
                  </a:lnTo>
                  <a:lnTo>
                    <a:pt x="165" y="616"/>
                  </a:lnTo>
                  <a:lnTo>
                    <a:pt x="209" y="627"/>
                  </a:lnTo>
                  <a:lnTo>
                    <a:pt x="221" y="627"/>
                  </a:lnTo>
                  <a:lnTo>
                    <a:pt x="240" y="621"/>
                  </a:lnTo>
                  <a:lnTo>
                    <a:pt x="248" y="618"/>
                  </a:lnTo>
                  <a:lnTo>
                    <a:pt x="255" y="615"/>
                  </a:lnTo>
                  <a:close/>
                  <a:moveTo>
                    <a:pt x="405" y="38"/>
                  </a:moveTo>
                  <a:lnTo>
                    <a:pt x="404" y="11"/>
                  </a:lnTo>
                  <a:lnTo>
                    <a:pt x="402" y="0"/>
                  </a:lnTo>
                  <a:lnTo>
                    <a:pt x="402" y="1"/>
                  </a:lnTo>
                  <a:lnTo>
                    <a:pt x="401" y="2"/>
                  </a:lnTo>
                  <a:lnTo>
                    <a:pt x="401" y="4"/>
                  </a:lnTo>
                  <a:lnTo>
                    <a:pt x="400" y="5"/>
                  </a:lnTo>
                  <a:lnTo>
                    <a:pt x="400" y="6"/>
                  </a:lnTo>
                  <a:lnTo>
                    <a:pt x="399" y="7"/>
                  </a:lnTo>
                  <a:lnTo>
                    <a:pt x="399" y="8"/>
                  </a:lnTo>
                  <a:lnTo>
                    <a:pt x="398" y="9"/>
                  </a:lnTo>
                  <a:lnTo>
                    <a:pt x="397" y="10"/>
                  </a:lnTo>
                  <a:lnTo>
                    <a:pt x="397" y="11"/>
                  </a:lnTo>
                  <a:lnTo>
                    <a:pt x="396" y="11"/>
                  </a:lnTo>
                  <a:lnTo>
                    <a:pt x="395" y="12"/>
                  </a:lnTo>
                  <a:lnTo>
                    <a:pt x="394" y="13"/>
                  </a:lnTo>
                  <a:lnTo>
                    <a:pt x="394" y="14"/>
                  </a:lnTo>
                  <a:lnTo>
                    <a:pt x="392" y="15"/>
                  </a:lnTo>
                  <a:lnTo>
                    <a:pt x="391" y="16"/>
                  </a:lnTo>
                  <a:lnTo>
                    <a:pt x="390" y="17"/>
                  </a:lnTo>
                  <a:lnTo>
                    <a:pt x="389" y="18"/>
                  </a:lnTo>
                  <a:lnTo>
                    <a:pt x="386" y="19"/>
                  </a:lnTo>
                  <a:lnTo>
                    <a:pt x="386" y="20"/>
                  </a:lnTo>
                  <a:lnTo>
                    <a:pt x="384" y="21"/>
                  </a:lnTo>
                  <a:lnTo>
                    <a:pt x="383" y="22"/>
                  </a:lnTo>
                  <a:lnTo>
                    <a:pt x="381" y="22"/>
                  </a:lnTo>
                  <a:lnTo>
                    <a:pt x="381" y="23"/>
                  </a:lnTo>
                  <a:lnTo>
                    <a:pt x="380" y="23"/>
                  </a:lnTo>
                  <a:lnTo>
                    <a:pt x="379" y="23"/>
                  </a:lnTo>
                  <a:lnTo>
                    <a:pt x="377" y="24"/>
                  </a:lnTo>
                  <a:lnTo>
                    <a:pt x="374" y="26"/>
                  </a:lnTo>
                  <a:lnTo>
                    <a:pt x="373" y="26"/>
                  </a:lnTo>
                  <a:lnTo>
                    <a:pt x="372" y="27"/>
                  </a:lnTo>
                  <a:lnTo>
                    <a:pt x="369" y="28"/>
                  </a:lnTo>
                  <a:lnTo>
                    <a:pt x="367" y="28"/>
                  </a:lnTo>
                  <a:lnTo>
                    <a:pt x="366" y="29"/>
                  </a:lnTo>
                  <a:lnTo>
                    <a:pt x="365" y="29"/>
                  </a:lnTo>
                  <a:lnTo>
                    <a:pt x="363" y="30"/>
                  </a:lnTo>
                  <a:lnTo>
                    <a:pt x="361" y="30"/>
                  </a:lnTo>
                  <a:lnTo>
                    <a:pt x="360" y="30"/>
                  </a:lnTo>
                  <a:lnTo>
                    <a:pt x="360" y="31"/>
                  </a:lnTo>
                  <a:lnTo>
                    <a:pt x="357" y="31"/>
                  </a:lnTo>
                  <a:lnTo>
                    <a:pt x="350" y="33"/>
                  </a:lnTo>
                  <a:lnTo>
                    <a:pt x="348" y="33"/>
                  </a:lnTo>
                  <a:lnTo>
                    <a:pt x="343" y="34"/>
                  </a:lnTo>
                  <a:lnTo>
                    <a:pt x="341" y="35"/>
                  </a:lnTo>
                  <a:lnTo>
                    <a:pt x="338" y="35"/>
                  </a:lnTo>
                  <a:lnTo>
                    <a:pt x="332" y="36"/>
                  </a:lnTo>
                  <a:lnTo>
                    <a:pt x="331" y="36"/>
                  </a:lnTo>
                  <a:lnTo>
                    <a:pt x="326" y="37"/>
                  </a:lnTo>
                  <a:lnTo>
                    <a:pt x="319" y="37"/>
                  </a:lnTo>
                  <a:lnTo>
                    <a:pt x="291" y="43"/>
                  </a:lnTo>
                  <a:lnTo>
                    <a:pt x="274" y="52"/>
                  </a:lnTo>
                  <a:lnTo>
                    <a:pt x="264" y="65"/>
                  </a:lnTo>
                  <a:lnTo>
                    <a:pt x="261" y="78"/>
                  </a:lnTo>
                  <a:lnTo>
                    <a:pt x="252" y="63"/>
                  </a:lnTo>
                  <a:lnTo>
                    <a:pt x="241" y="50"/>
                  </a:lnTo>
                  <a:lnTo>
                    <a:pt x="228" y="39"/>
                  </a:lnTo>
                  <a:lnTo>
                    <a:pt x="212" y="29"/>
                  </a:lnTo>
                  <a:lnTo>
                    <a:pt x="194" y="47"/>
                  </a:lnTo>
                  <a:lnTo>
                    <a:pt x="190" y="62"/>
                  </a:lnTo>
                  <a:lnTo>
                    <a:pt x="218" y="75"/>
                  </a:lnTo>
                  <a:lnTo>
                    <a:pt x="234" y="87"/>
                  </a:lnTo>
                  <a:lnTo>
                    <a:pt x="245" y="104"/>
                  </a:lnTo>
                  <a:lnTo>
                    <a:pt x="255" y="133"/>
                  </a:lnTo>
                  <a:lnTo>
                    <a:pt x="255" y="615"/>
                  </a:lnTo>
                  <a:lnTo>
                    <a:pt x="274" y="615"/>
                  </a:lnTo>
                  <a:lnTo>
                    <a:pt x="274" y="113"/>
                  </a:lnTo>
                  <a:lnTo>
                    <a:pt x="296" y="125"/>
                  </a:lnTo>
                  <a:lnTo>
                    <a:pt x="326" y="131"/>
                  </a:lnTo>
                  <a:lnTo>
                    <a:pt x="356" y="128"/>
                  </a:lnTo>
                  <a:lnTo>
                    <a:pt x="381" y="109"/>
                  </a:lnTo>
                  <a:lnTo>
                    <a:pt x="400" y="73"/>
                  </a:lnTo>
                  <a:lnTo>
                    <a:pt x="405" y="38"/>
                  </a:lnTo>
                  <a:close/>
                  <a:moveTo>
                    <a:pt x="522" y="334"/>
                  </a:moveTo>
                  <a:lnTo>
                    <a:pt x="515" y="294"/>
                  </a:lnTo>
                  <a:lnTo>
                    <a:pt x="499" y="257"/>
                  </a:lnTo>
                  <a:lnTo>
                    <a:pt x="475" y="223"/>
                  </a:lnTo>
                  <a:lnTo>
                    <a:pt x="436" y="188"/>
                  </a:lnTo>
                  <a:lnTo>
                    <a:pt x="388" y="160"/>
                  </a:lnTo>
                  <a:lnTo>
                    <a:pt x="334" y="141"/>
                  </a:lnTo>
                  <a:lnTo>
                    <a:pt x="278" y="133"/>
                  </a:lnTo>
                  <a:lnTo>
                    <a:pt x="277" y="127"/>
                  </a:lnTo>
                  <a:lnTo>
                    <a:pt x="276" y="120"/>
                  </a:lnTo>
                  <a:lnTo>
                    <a:pt x="274" y="113"/>
                  </a:lnTo>
                  <a:lnTo>
                    <a:pt x="274" y="615"/>
                  </a:lnTo>
                  <a:lnTo>
                    <a:pt x="275" y="615"/>
                  </a:lnTo>
                  <a:lnTo>
                    <a:pt x="303" y="627"/>
                  </a:lnTo>
                  <a:lnTo>
                    <a:pt x="320" y="627"/>
                  </a:lnTo>
                  <a:lnTo>
                    <a:pt x="359" y="617"/>
                  </a:lnTo>
                  <a:lnTo>
                    <a:pt x="395" y="593"/>
                  </a:lnTo>
                  <a:lnTo>
                    <a:pt x="426" y="561"/>
                  </a:lnTo>
                  <a:lnTo>
                    <a:pt x="449" y="531"/>
                  </a:lnTo>
                  <a:lnTo>
                    <a:pt x="475" y="491"/>
                  </a:lnTo>
                  <a:lnTo>
                    <a:pt x="496" y="450"/>
                  </a:lnTo>
                  <a:lnTo>
                    <a:pt x="512" y="410"/>
                  </a:lnTo>
                  <a:lnTo>
                    <a:pt x="520" y="375"/>
                  </a:lnTo>
                  <a:lnTo>
                    <a:pt x="522" y="334"/>
                  </a:lnTo>
                  <a:close/>
                </a:path>
              </a:pathLst>
            </a:custGeom>
            <a:solidFill>
              <a:srgbClr val="BE1E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6" name="docshape592"/>
            <p:cNvSpPr>
              <a:spLocks/>
            </p:cNvSpPr>
            <p:nvPr/>
          </p:nvSpPr>
          <p:spPr bwMode="auto">
            <a:xfrm>
              <a:off x="3522" y="10163"/>
              <a:ext cx="511" cy="614"/>
            </a:xfrm>
            <a:custGeom>
              <a:avLst/>
              <a:gdLst/>
              <a:ahLst/>
              <a:cxnLst>
                <a:cxn ang="0">
                  <a:pos x="250" y="130"/>
                </a:cxn>
                <a:cxn ang="0">
                  <a:pos x="134" y="156"/>
                </a:cxn>
                <a:cxn ang="0">
                  <a:pos x="34" y="223"/>
                </a:cxn>
                <a:cxn ang="0">
                  <a:pos x="5" y="274"/>
                </a:cxn>
                <a:cxn ang="0">
                  <a:pos x="2" y="331"/>
                </a:cxn>
                <a:cxn ang="0">
                  <a:pos x="22" y="400"/>
                </a:cxn>
                <a:cxn ang="0">
                  <a:pos x="65" y="494"/>
                </a:cxn>
                <a:cxn ang="0">
                  <a:pos x="124" y="574"/>
                </a:cxn>
                <a:cxn ang="0">
                  <a:pos x="205" y="613"/>
                </a:cxn>
                <a:cxn ang="0">
                  <a:pos x="235" y="607"/>
                </a:cxn>
                <a:cxn ang="0">
                  <a:pos x="250" y="602"/>
                </a:cxn>
                <a:cxn ang="0">
                  <a:pos x="396" y="10"/>
                </a:cxn>
                <a:cxn ang="0">
                  <a:pos x="394" y="0"/>
                </a:cxn>
                <a:cxn ang="0">
                  <a:pos x="393" y="1"/>
                </a:cxn>
                <a:cxn ang="0">
                  <a:pos x="392" y="5"/>
                </a:cxn>
                <a:cxn ang="0">
                  <a:pos x="391" y="6"/>
                </a:cxn>
                <a:cxn ang="0">
                  <a:pos x="390" y="7"/>
                </a:cxn>
                <a:cxn ang="0">
                  <a:pos x="390" y="9"/>
                </a:cxn>
                <a:cxn ang="0">
                  <a:pos x="389" y="10"/>
                </a:cxn>
                <a:cxn ang="0">
                  <a:pos x="387" y="12"/>
                </a:cxn>
                <a:cxn ang="0">
                  <a:pos x="386" y="13"/>
                </a:cxn>
                <a:cxn ang="0">
                  <a:pos x="385" y="14"/>
                </a:cxn>
                <a:cxn ang="0">
                  <a:pos x="384" y="15"/>
                </a:cxn>
                <a:cxn ang="0">
                  <a:pos x="382" y="16"/>
                </a:cxn>
                <a:cxn ang="0">
                  <a:pos x="379" y="18"/>
                </a:cxn>
                <a:cxn ang="0">
                  <a:pos x="375" y="21"/>
                </a:cxn>
                <a:cxn ang="0">
                  <a:pos x="373" y="22"/>
                </a:cxn>
                <a:cxn ang="0">
                  <a:pos x="372" y="23"/>
                </a:cxn>
                <a:cxn ang="0">
                  <a:pos x="367" y="25"/>
                </a:cxn>
                <a:cxn ang="0">
                  <a:pos x="364" y="26"/>
                </a:cxn>
                <a:cxn ang="0">
                  <a:pos x="360" y="27"/>
                </a:cxn>
                <a:cxn ang="0">
                  <a:pos x="352" y="30"/>
                </a:cxn>
                <a:cxn ang="0">
                  <a:pos x="348" y="31"/>
                </a:cxn>
                <a:cxn ang="0">
                  <a:pos x="345" y="31"/>
                </a:cxn>
                <a:cxn ang="0">
                  <a:pos x="341" y="32"/>
                </a:cxn>
                <a:cxn ang="0">
                  <a:pos x="335" y="33"/>
                </a:cxn>
                <a:cxn ang="0">
                  <a:pos x="324" y="35"/>
                </a:cxn>
                <a:cxn ang="0">
                  <a:pos x="312" y="36"/>
                </a:cxn>
                <a:cxn ang="0">
                  <a:pos x="268" y="51"/>
                </a:cxn>
                <a:cxn ang="0">
                  <a:pos x="256" y="76"/>
                </a:cxn>
                <a:cxn ang="0">
                  <a:pos x="236" y="49"/>
                </a:cxn>
                <a:cxn ang="0">
                  <a:pos x="208" y="28"/>
                </a:cxn>
                <a:cxn ang="0">
                  <a:pos x="187" y="60"/>
                </a:cxn>
                <a:cxn ang="0">
                  <a:pos x="230" y="85"/>
                </a:cxn>
                <a:cxn ang="0">
                  <a:pos x="250" y="130"/>
                </a:cxn>
                <a:cxn ang="0">
                  <a:pos x="268" y="602"/>
                </a:cxn>
                <a:cxn ang="0">
                  <a:pos x="290" y="122"/>
                </a:cxn>
                <a:cxn ang="0">
                  <a:pos x="348" y="124"/>
                </a:cxn>
                <a:cxn ang="0">
                  <a:pos x="392" y="71"/>
                </a:cxn>
                <a:cxn ang="0">
                  <a:pos x="511" y="326"/>
                </a:cxn>
                <a:cxn ang="0">
                  <a:pos x="489" y="251"/>
                </a:cxn>
                <a:cxn ang="0">
                  <a:pos x="427" y="183"/>
                </a:cxn>
                <a:cxn ang="0">
                  <a:pos x="327" y="138"/>
                </a:cxn>
                <a:cxn ang="0">
                  <a:pos x="272" y="123"/>
                </a:cxn>
                <a:cxn ang="0">
                  <a:pos x="268" y="110"/>
                </a:cxn>
                <a:cxn ang="0">
                  <a:pos x="269" y="602"/>
                </a:cxn>
                <a:cxn ang="0">
                  <a:pos x="289" y="610"/>
                </a:cxn>
                <a:cxn ang="0">
                  <a:pos x="314" y="613"/>
                </a:cxn>
                <a:cxn ang="0">
                  <a:pos x="387" y="579"/>
                </a:cxn>
                <a:cxn ang="0">
                  <a:pos x="440" y="519"/>
                </a:cxn>
                <a:cxn ang="0">
                  <a:pos x="486" y="439"/>
                </a:cxn>
                <a:cxn ang="0">
                  <a:pos x="509" y="367"/>
                </a:cxn>
              </a:cxnLst>
              <a:rect l="0" t="0" r="r" b="b"/>
              <a:pathLst>
                <a:path w="511" h="614">
                  <a:moveTo>
                    <a:pt x="250" y="602"/>
                  </a:moveTo>
                  <a:lnTo>
                    <a:pt x="250" y="130"/>
                  </a:lnTo>
                  <a:lnTo>
                    <a:pt x="193" y="137"/>
                  </a:lnTo>
                  <a:lnTo>
                    <a:pt x="134" y="156"/>
                  </a:lnTo>
                  <a:lnTo>
                    <a:pt x="78" y="184"/>
                  </a:lnTo>
                  <a:lnTo>
                    <a:pt x="34" y="223"/>
                  </a:lnTo>
                  <a:lnTo>
                    <a:pt x="16" y="248"/>
                  </a:lnTo>
                  <a:lnTo>
                    <a:pt x="5" y="274"/>
                  </a:lnTo>
                  <a:lnTo>
                    <a:pt x="0" y="302"/>
                  </a:lnTo>
                  <a:lnTo>
                    <a:pt x="2" y="331"/>
                  </a:lnTo>
                  <a:lnTo>
                    <a:pt x="9" y="360"/>
                  </a:lnTo>
                  <a:lnTo>
                    <a:pt x="22" y="400"/>
                  </a:lnTo>
                  <a:lnTo>
                    <a:pt x="41" y="446"/>
                  </a:lnTo>
                  <a:lnTo>
                    <a:pt x="65" y="494"/>
                  </a:lnTo>
                  <a:lnTo>
                    <a:pt x="92" y="536"/>
                  </a:lnTo>
                  <a:lnTo>
                    <a:pt x="124" y="574"/>
                  </a:lnTo>
                  <a:lnTo>
                    <a:pt x="162" y="602"/>
                  </a:lnTo>
                  <a:lnTo>
                    <a:pt x="205" y="613"/>
                  </a:lnTo>
                  <a:lnTo>
                    <a:pt x="217" y="613"/>
                  </a:lnTo>
                  <a:lnTo>
                    <a:pt x="235" y="607"/>
                  </a:lnTo>
                  <a:lnTo>
                    <a:pt x="243" y="604"/>
                  </a:lnTo>
                  <a:lnTo>
                    <a:pt x="250" y="602"/>
                  </a:lnTo>
                  <a:close/>
                  <a:moveTo>
                    <a:pt x="397" y="36"/>
                  </a:moveTo>
                  <a:lnTo>
                    <a:pt x="396" y="10"/>
                  </a:lnTo>
                  <a:lnTo>
                    <a:pt x="394" y="0"/>
                  </a:lnTo>
                  <a:lnTo>
                    <a:pt x="393" y="1"/>
                  </a:lnTo>
                  <a:lnTo>
                    <a:pt x="392" y="4"/>
                  </a:lnTo>
                  <a:lnTo>
                    <a:pt x="392" y="5"/>
                  </a:lnTo>
                  <a:lnTo>
                    <a:pt x="391" y="6"/>
                  </a:lnTo>
                  <a:lnTo>
                    <a:pt x="391" y="7"/>
                  </a:lnTo>
                  <a:lnTo>
                    <a:pt x="390" y="7"/>
                  </a:lnTo>
                  <a:lnTo>
                    <a:pt x="390" y="8"/>
                  </a:lnTo>
                  <a:lnTo>
                    <a:pt x="390" y="9"/>
                  </a:lnTo>
                  <a:lnTo>
                    <a:pt x="389" y="9"/>
                  </a:lnTo>
                  <a:lnTo>
                    <a:pt x="389" y="10"/>
                  </a:lnTo>
                  <a:lnTo>
                    <a:pt x="388" y="11"/>
                  </a:lnTo>
                  <a:lnTo>
                    <a:pt x="387" y="12"/>
                  </a:lnTo>
                  <a:lnTo>
                    <a:pt x="386" y="12"/>
                  </a:lnTo>
                  <a:lnTo>
                    <a:pt x="386" y="13"/>
                  </a:lnTo>
                  <a:lnTo>
                    <a:pt x="385" y="14"/>
                  </a:lnTo>
                  <a:lnTo>
                    <a:pt x="384" y="15"/>
                  </a:lnTo>
                  <a:lnTo>
                    <a:pt x="383" y="15"/>
                  </a:lnTo>
                  <a:lnTo>
                    <a:pt x="382" y="16"/>
                  </a:lnTo>
                  <a:lnTo>
                    <a:pt x="381" y="17"/>
                  </a:lnTo>
                  <a:lnTo>
                    <a:pt x="379" y="18"/>
                  </a:lnTo>
                  <a:lnTo>
                    <a:pt x="376" y="20"/>
                  </a:lnTo>
                  <a:lnTo>
                    <a:pt x="375" y="21"/>
                  </a:lnTo>
                  <a:lnTo>
                    <a:pt x="374" y="21"/>
                  </a:lnTo>
                  <a:lnTo>
                    <a:pt x="373" y="22"/>
                  </a:lnTo>
                  <a:lnTo>
                    <a:pt x="372" y="22"/>
                  </a:lnTo>
                  <a:lnTo>
                    <a:pt x="372" y="23"/>
                  </a:lnTo>
                  <a:lnTo>
                    <a:pt x="370" y="23"/>
                  </a:lnTo>
                  <a:lnTo>
                    <a:pt x="367" y="25"/>
                  </a:lnTo>
                  <a:lnTo>
                    <a:pt x="365" y="25"/>
                  </a:lnTo>
                  <a:lnTo>
                    <a:pt x="364" y="26"/>
                  </a:lnTo>
                  <a:lnTo>
                    <a:pt x="360" y="27"/>
                  </a:lnTo>
                  <a:lnTo>
                    <a:pt x="357" y="28"/>
                  </a:lnTo>
                  <a:lnTo>
                    <a:pt x="352" y="30"/>
                  </a:lnTo>
                  <a:lnTo>
                    <a:pt x="350" y="30"/>
                  </a:lnTo>
                  <a:lnTo>
                    <a:pt x="348" y="31"/>
                  </a:lnTo>
                  <a:lnTo>
                    <a:pt x="346" y="31"/>
                  </a:lnTo>
                  <a:lnTo>
                    <a:pt x="345" y="31"/>
                  </a:lnTo>
                  <a:lnTo>
                    <a:pt x="343" y="32"/>
                  </a:lnTo>
                  <a:lnTo>
                    <a:pt x="341" y="32"/>
                  </a:lnTo>
                  <a:lnTo>
                    <a:pt x="336" y="33"/>
                  </a:lnTo>
                  <a:lnTo>
                    <a:pt x="335" y="33"/>
                  </a:lnTo>
                  <a:lnTo>
                    <a:pt x="331" y="34"/>
                  </a:lnTo>
                  <a:lnTo>
                    <a:pt x="324" y="35"/>
                  </a:lnTo>
                  <a:lnTo>
                    <a:pt x="316" y="36"/>
                  </a:lnTo>
                  <a:lnTo>
                    <a:pt x="312" y="36"/>
                  </a:lnTo>
                  <a:lnTo>
                    <a:pt x="286" y="42"/>
                  </a:lnTo>
                  <a:lnTo>
                    <a:pt x="268" y="51"/>
                  </a:lnTo>
                  <a:lnTo>
                    <a:pt x="259" y="63"/>
                  </a:lnTo>
                  <a:lnTo>
                    <a:pt x="256" y="76"/>
                  </a:lnTo>
                  <a:lnTo>
                    <a:pt x="247" y="62"/>
                  </a:lnTo>
                  <a:lnTo>
                    <a:pt x="236" y="49"/>
                  </a:lnTo>
                  <a:lnTo>
                    <a:pt x="224" y="37"/>
                  </a:lnTo>
                  <a:lnTo>
                    <a:pt x="208" y="28"/>
                  </a:lnTo>
                  <a:lnTo>
                    <a:pt x="191" y="46"/>
                  </a:lnTo>
                  <a:lnTo>
                    <a:pt x="187" y="60"/>
                  </a:lnTo>
                  <a:lnTo>
                    <a:pt x="214" y="73"/>
                  </a:lnTo>
                  <a:lnTo>
                    <a:pt x="230" y="85"/>
                  </a:lnTo>
                  <a:lnTo>
                    <a:pt x="240" y="102"/>
                  </a:lnTo>
                  <a:lnTo>
                    <a:pt x="250" y="130"/>
                  </a:lnTo>
                  <a:lnTo>
                    <a:pt x="250" y="602"/>
                  </a:lnTo>
                  <a:lnTo>
                    <a:pt x="268" y="602"/>
                  </a:lnTo>
                  <a:lnTo>
                    <a:pt x="268" y="110"/>
                  </a:lnTo>
                  <a:lnTo>
                    <a:pt x="290" y="122"/>
                  </a:lnTo>
                  <a:lnTo>
                    <a:pt x="319" y="128"/>
                  </a:lnTo>
                  <a:lnTo>
                    <a:pt x="348" y="124"/>
                  </a:lnTo>
                  <a:lnTo>
                    <a:pt x="374" y="106"/>
                  </a:lnTo>
                  <a:lnTo>
                    <a:pt x="392" y="71"/>
                  </a:lnTo>
                  <a:lnTo>
                    <a:pt x="397" y="36"/>
                  </a:lnTo>
                  <a:close/>
                  <a:moveTo>
                    <a:pt x="511" y="326"/>
                  </a:moveTo>
                  <a:lnTo>
                    <a:pt x="504" y="287"/>
                  </a:lnTo>
                  <a:lnTo>
                    <a:pt x="489" y="251"/>
                  </a:lnTo>
                  <a:lnTo>
                    <a:pt x="466" y="218"/>
                  </a:lnTo>
                  <a:lnTo>
                    <a:pt x="427" y="183"/>
                  </a:lnTo>
                  <a:lnTo>
                    <a:pt x="380" y="156"/>
                  </a:lnTo>
                  <a:lnTo>
                    <a:pt x="327" y="138"/>
                  </a:lnTo>
                  <a:lnTo>
                    <a:pt x="273" y="130"/>
                  </a:lnTo>
                  <a:lnTo>
                    <a:pt x="272" y="123"/>
                  </a:lnTo>
                  <a:lnTo>
                    <a:pt x="270" y="117"/>
                  </a:lnTo>
                  <a:lnTo>
                    <a:pt x="268" y="110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75" y="604"/>
                  </a:lnTo>
                  <a:lnTo>
                    <a:pt x="289" y="610"/>
                  </a:lnTo>
                  <a:lnTo>
                    <a:pt x="297" y="613"/>
                  </a:lnTo>
                  <a:lnTo>
                    <a:pt x="314" y="613"/>
                  </a:lnTo>
                  <a:lnTo>
                    <a:pt x="352" y="604"/>
                  </a:lnTo>
                  <a:lnTo>
                    <a:pt x="387" y="579"/>
                  </a:lnTo>
                  <a:lnTo>
                    <a:pt x="417" y="549"/>
                  </a:lnTo>
                  <a:lnTo>
                    <a:pt x="440" y="519"/>
                  </a:lnTo>
                  <a:lnTo>
                    <a:pt x="465" y="480"/>
                  </a:lnTo>
                  <a:lnTo>
                    <a:pt x="486" y="439"/>
                  </a:lnTo>
                  <a:lnTo>
                    <a:pt x="501" y="401"/>
                  </a:lnTo>
                  <a:lnTo>
                    <a:pt x="509" y="367"/>
                  </a:lnTo>
                  <a:lnTo>
                    <a:pt x="511" y="326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7" name="docshape593"/>
            <p:cNvSpPr>
              <a:spLocks/>
            </p:cNvSpPr>
            <p:nvPr/>
          </p:nvSpPr>
          <p:spPr bwMode="auto">
            <a:xfrm>
              <a:off x="4876" y="10429"/>
              <a:ext cx="451" cy="696"/>
            </a:xfrm>
            <a:custGeom>
              <a:avLst/>
              <a:gdLst/>
              <a:ahLst/>
              <a:cxnLst>
                <a:cxn ang="0">
                  <a:pos x="220" y="106"/>
                </a:cxn>
                <a:cxn ang="0">
                  <a:pos x="197" y="109"/>
                </a:cxn>
                <a:cxn ang="0">
                  <a:pos x="163" y="120"/>
                </a:cxn>
                <a:cxn ang="0">
                  <a:pos x="121" y="154"/>
                </a:cxn>
                <a:cxn ang="0">
                  <a:pos x="101" y="223"/>
                </a:cxn>
                <a:cxn ang="0">
                  <a:pos x="87" y="292"/>
                </a:cxn>
                <a:cxn ang="0">
                  <a:pos x="59" y="339"/>
                </a:cxn>
                <a:cxn ang="0">
                  <a:pos x="38" y="368"/>
                </a:cxn>
                <a:cxn ang="0">
                  <a:pos x="5" y="455"/>
                </a:cxn>
                <a:cxn ang="0">
                  <a:pos x="17" y="595"/>
                </a:cxn>
                <a:cxn ang="0">
                  <a:pos x="132" y="683"/>
                </a:cxn>
                <a:cxn ang="0">
                  <a:pos x="334" y="29"/>
                </a:cxn>
                <a:cxn ang="0">
                  <a:pos x="332" y="0"/>
                </a:cxn>
                <a:cxn ang="0">
                  <a:pos x="331" y="3"/>
                </a:cxn>
                <a:cxn ang="0">
                  <a:pos x="328" y="7"/>
                </a:cxn>
                <a:cxn ang="0">
                  <a:pos x="327" y="9"/>
                </a:cxn>
                <a:cxn ang="0">
                  <a:pos x="326" y="10"/>
                </a:cxn>
                <a:cxn ang="0">
                  <a:pos x="325" y="10"/>
                </a:cxn>
                <a:cxn ang="0">
                  <a:pos x="323" y="12"/>
                </a:cxn>
                <a:cxn ang="0">
                  <a:pos x="321" y="14"/>
                </a:cxn>
                <a:cxn ang="0">
                  <a:pos x="316" y="17"/>
                </a:cxn>
                <a:cxn ang="0">
                  <a:pos x="312" y="19"/>
                </a:cxn>
                <a:cxn ang="0">
                  <a:pos x="310" y="20"/>
                </a:cxn>
                <a:cxn ang="0">
                  <a:pos x="306" y="21"/>
                </a:cxn>
                <a:cxn ang="0">
                  <a:pos x="303" y="22"/>
                </a:cxn>
                <a:cxn ang="0">
                  <a:pos x="299" y="23"/>
                </a:cxn>
                <a:cxn ang="0">
                  <a:pos x="297" y="24"/>
                </a:cxn>
                <a:cxn ang="0">
                  <a:pos x="287" y="26"/>
                </a:cxn>
                <a:cxn ang="0">
                  <a:pos x="285" y="26"/>
                </a:cxn>
                <a:cxn ang="0">
                  <a:pos x="283" y="27"/>
                </a:cxn>
                <a:cxn ang="0">
                  <a:pos x="278" y="27"/>
                </a:cxn>
                <a:cxn ang="0">
                  <a:pos x="268" y="28"/>
                </a:cxn>
                <a:cxn ang="0">
                  <a:pos x="233" y="40"/>
                </a:cxn>
                <a:cxn ang="0">
                  <a:pos x="223" y="60"/>
                </a:cxn>
                <a:cxn ang="0">
                  <a:pos x="208" y="38"/>
                </a:cxn>
                <a:cxn ang="0">
                  <a:pos x="186" y="22"/>
                </a:cxn>
                <a:cxn ang="0">
                  <a:pos x="169" y="47"/>
                </a:cxn>
                <a:cxn ang="0">
                  <a:pos x="205" y="68"/>
                </a:cxn>
                <a:cxn ang="0">
                  <a:pos x="220" y="106"/>
                </a:cxn>
                <a:cxn ang="0">
                  <a:pos x="226" y="695"/>
                </a:cxn>
                <a:cxn ang="0">
                  <a:pos x="233" y="87"/>
                </a:cxn>
                <a:cxn ang="0">
                  <a:pos x="273" y="101"/>
                </a:cxn>
                <a:cxn ang="0">
                  <a:pos x="316" y="84"/>
                </a:cxn>
                <a:cxn ang="0">
                  <a:pos x="334" y="29"/>
                </a:cxn>
                <a:cxn ang="0">
                  <a:pos x="446" y="455"/>
                </a:cxn>
                <a:cxn ang="0">
                  <a:pos x="413" y="368"/>
                </a:cxn>
                <a:cxn ang="0">
                  <a:pos x="393" y="339"/>
                </a:cxn>
                <a:cxn ang="0">
                  <a:pos x="364" y="292"/>
                </a:cxn>
                <a:cxn ang="0">
                  <a:pos x="351" y="223"/>
                </a:cxn>
                <a:cxn ang="0">
                  <a:pos x="330" y="154"/>
                </a:cxn>
                <a:cxn ang="0">
                  <a:pos x="288" y="120"/>
                </a:cxn>
                <a:cxn ang="0">
                  <a:pos x="260" y="110"/>
                </a:cxn>
                <a:cxn ang="0">
                  <a:pos x="237" y="106"/>
                </a:cxn>
                <a:cxn ang="0">
                  <a:pos x="235" y="93"/>
                </a:cxn>
                <a:cxn ang="0">
                  <a:pos x="233" y="694"/>
                </a:cxn>
                <a:cxn ang="0">
                  <a:pos x="390" y="649"/>
                </a:cxn>
                <a:cxn ang="0">
                  <a:pos x="451" y="523"/>
                </a:cxn>
              </a:cxnLst>
              <a:rect l="0" t="0" r="r" b="b"/>
              <a:pathLst>
                <a:path w="451" h="696">
                  <a:moveTo>
                    <a:pt x="220" y="694"/>
                  </a:moveTo>
                  <a:lnTo>
                    <a:pt x="220" y="106"/>
                  </a:lnTo>
                  <a:lnTo>
                    <a:pt x="210" y="107"/>
                  </a:lnTo>
                  <a:lnTo>
                    <a:pt x="197" y="109"/>
                  </a:lnTo>
                  <a:lnTo>
                    <a:pt x="181" y="113"/>
                  </a:lnTo>
                  <a:lnTo>
                    <a:pt x="163" y="120"/>
                  </a:lnTo>
                  <a:lnTo>
                    <a:pt x="141" y="133"/>
                  </a:lnTo>
                  <a:lnTo>
                    <a:pt x="121" y="154"/>
                  </a:lnTo>
                  <a:lnTo>
                    <a:pt x="106" y="183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7" y="292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5" y="455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220" y="694"/>
                  </a:lnTo>
                  <a:close/>
                  <a:moveTo>
                    <a:pt x="334" y="29"/>
                  </a:moveTo>
                  <a:lnTo>
                    <a:pt x="333" y="8"/>
                  </a:lnTo>
                  <a:lnTo>
                    <a:pt x="332" y="0"/>
                  </a:lnTo>
                  <a:lnTo>
                    <a:pt x="331" y="2"/>
                  </a:lnTo>
                  <a:lnTo>
                    <a:pt x="331" y="3"/>
                  </a:lnTo>
                  <a:lnTo>
                    <a:pt x="329" y="5"/>
                  </a:lnTo>
                  <a:lnTo>
                    <a:pt x="328" y="7"/>
                  </a:lnTo>
                  <a:lnTo>
                    <a:pt x="328" y="8"/>
                  </a:lnTo>
                  <a:lnTo>
                    <a:pt x="327" y="9"/>
                  </a:lnTo>
                  <a:lnTo>
                    <a:pt x="326" y="10"/>
                  </a:lnTo>
                  <a:lnTo>
                    <a:pt x="325" y="10"/>
                  </a:lnTo>
                  <a:lnTo>
                    <a:pt x="324" y="11"/>
                  </a:lnTo>
                  <a:lnTo>
                    <a:pt x="323" y="12"/>
                  </a:lnTo>
                  <a:lnTo>
                    <a:pt x="322" y="14"/>
                  </a:lnTo>
                  <a:lnTo>
                    <a:pt x="321" y="14"/>
                  </a:lnTo>
                  <a:lnTo>
                    <a:pt x="317" y="16"/>
                  </a:lnTo>
                  <a:lnTo>
                    <a:pt x="316" y="17"/>
                  </a:lnTo>
                  <a:lnTo>
                    <a:pt x="314" y="18"/>
                  </a:lnTo>
                  <a:lnTo>
                    <a:pt x="312" y="19"/>
                  </a:lnTo>
                  <a:lnTo>
                    <a:pt x="311" y="19"/>
                  </a:lnTo>
                  <a:lnTo>
                    <a:pt x="310" y="20"/>
                  </a:lnTo>
                  <a:lnTo>
                    <a:pt x="307" y="21"/>
                  </a:lnTo>
                  <a:lnTo>
                    <a:pt x="306" y="21"/>
                  </a:lnTo>
                  <a:lnTo>
                    <a:pt x="305" y="22"/>
                  </a:lnTo>
                  <a:lnTo>
                    <a:pt x="303" y="22"/>
                  </a:lnTo>
                  <a:lnTo>
                    <a:pt x="300" y="23"/>
                  </a:lnTo>
                  <a:lnTo>
                    <a:pt x="299" y="23"/>
                  </a:lnTo>
                  <a:lnTo>
                    <a:pt x="297" y="24"/>
                  </a:lnTo>
                  <a:lnTo>
                    <a:pt x="290" y="25"/>
                  </a:lnTo>
                  <a:lnTo>
                    <a:pt x="287" y="26"/>
                  </a:lnTo>
                  <a:lnTo>
                    <a:pt x="286" y="26"/>
                  </a:lnTo>
                  <a:lnTo>
                    <a:pt x="285" y="26"/>
                  </a:lnTo>
                  <a:lnTo>
                    <a:pt x="283" y="27"/>
                  </a:lnTo>
                  <a:lnTo>
                    <a:pt x="281" y="27"/>
                  </a:lnTo>
                  <a:lnTo>
                    <a:pt x="278" y="27"/>
                  </a:lnTo>
                  <a:lnTo>
                    <a:pt x="274" y="28"/>
                  </a:lnTo>
                  <a:lnTo>
                    <a:pt x="268" y="28"/>
                  </a:lnTo>
                  <a:lnTo>
                    <a:pt x="247" y="33"/>
                  </a:lnTo>
                  <a:lnTo>
                    <a:pt x="233" y="40"/>
                  </a:lnTo>
                  <a:lnTo>
                    <a:pt x="226" y="50"/>
                  </a:lnTo>
                  <a:lnTo>
                    <a:pt x="223" y="60"/>
                  </a:lnTo>
                  <a:lnTo>
                    <a:pt x="216" y="49"/>
                  </a:lnTo>
                  <a:lnTo>
                    <a:pt x="208" y="38"/>
                  </a:lnTo>
                  <a:lnTo>
                    <a:pt x="198" y="29"/>
                  </a:lnTo>
                  <a:lnTo>
                    <a:pt x="186" y="22"/>
                  </a:lnTo>
                  <a:lnTo>
                    <a:pt x="172" y="36"/>
                  </a:lnTo>
                  <a:lnTo>
                    <a:pt x="169" y="47"/>
                  </a:lnTo>
                  <a:lnTo>
                    <a:pt x="192" y="58"/>
                  </a:lnTo>
                  <a:lnTo>
                    <a:pt x="205" y="68"/>
                  </a:lnTo>
                  <a:lnTo>
                    <a:pt x="213" y="82"/>
                  </a:lnTo>
                  <a:lnTo>
                    <a:pt x="220" y="106"/>
                  </a:lnTo>
                  <a:lnTo>
                    <a:pt x="220" y="694"/>
                  </a:lnTo>
                  <a:lnTo>
                    <a:pt x="226" y="695"/>
                  </a:lnTo>
                  <a:lnTo>
                    <a:pt x="233" y="694"/>
                  </a:lnTo>
                  <a:lnTo>
                    <a:pt x="233" y="87"/>
                  </a:lnTo>
                  <a:lnTo>
                    <a:pt x="251" y="96"/>
                  </a:lnTo>
                  <a:lnTo>
                    <a:pt x="273" y="101"/>
                  </a:lnTo>
                  <a:lnTo>
                    <a:pt x="296" y="98"/>
                  </a:lnTo>
                  <a:lnTo>
                    <a:pt x="316" y="84"/>
                  </a:lnTo>
                  <a:lnTo>
                    <a:pt x="330" y="56"/>
                  </a:lnTo>
                  <a:lnTo>
                    <a:pt x="334" y="29"/>
                  </a:lnTo>
                  <a:close/>
                  <a:moveTo>
                    <a:pt x="451" y="523"/>
                  </a:moveTo>
                  <a:lnTo>
                    <a:pt x="446" y="455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7" y="317"/>
                  </a:lnTo>
                  <a:lnTo>
                    <a:pt x="364" y="292"/>
                  </a:lnTo>
                  <a:lnTo>
                    <a:pt x="354" y="262"/>
                  </a:lnTo>
                  <a:lnTo>
                    <a:pt x="351" y="223"/>
                  </a:lnTo>
                  <a:lnTo>
                    <a:pt x="345" y="183"/>
                  </a:lnTo>
                  <a:lnTo>
                    <a:pt x="330" y="154"/>
                  </a:lnTo>
                  <a:lnTo>
                    <a:pt x="310" y="133"/>
                  </a:lnTo>
                  <a:lnTo>
                    <a:pt x="288" y="120"/>
                  </a:lnTo>
                  <a:lnTo>
                    <a:pt x="273" y="114"/>
                  </a:lnTo>
                  <a:lnTo>
                    <a:pt x="260" y="110"/>
                  </a:lnTo>
                  <a:lnTo>
                    <a:pt x="247" y="108"/>
                  </a:lnTo>
                  <a:lnTo>
                    <a:pt x="237" y="106"/>
                  </a:lnTo>
                  <a:lnTo>
                    <a:pt x="236" y="100"/>
                  </a:lnTo>
                  <a:lnTo>
                    <a:pt x="235" y="93"/>
                  </a:lnTo>
                  <a:lnTo>
                    <a:pt x="233" y="87"/>
                  </a:lnTo>
                  <a:lnTo>
                    <a:pt x="233" y="694"/>
                  </a:lnTo>
                  <a:lnTo>
                    <a:pt x="319" y="683"/>
                  </a:lnTo>
                  <a:lnTo>
                    <a:pt x="390" y="649"/>
                  </a:lnTo>
                  <a:lnTo>
                    <a:pt x="434" y="595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8" name="docshape594"/>
            <p:cNvSpPr>
              <a:spLocks/>
            </p:cNvSpPr>
            <p:nvPr/>
          </p:nvSpPr>
          <p:spPr bwMode="auto">
            <a:xfrm>
              <a:off x="3750" y="10807"/>
              <a:ext cx="932" cy="589"/>
            </a:xfrm>
            <a:custGeom>
              <a:avLst/>
              <a:gdLst/>
              <a:ahLst/>
              <a:cxnLst>
                <a:cxn ang="0">
                  <a:pos x="932" y="316"/>
                </a:cxn>
                <a:cxn ang="0">
                  <a:pos x="929" y="254"/>
                </a:cxn>
                <a:cxn ang="0">
                  <a:pos x="916" y="206"/>
                </a:cxn>
                <a:cxn ang="0">
                  <a:pos x="900" y="176"/>
                </a:cxn>
                <a:cxn ang="0">
                  <a:pos x="886" y="146"/>
                </a:cxn>
                <a:cxn ang="0">
                  <a:pos x="883" y="115"/>
                </a:cxn>
                <a:cxn ang="0">
                  <a:pos x="888" y="86"/>
                </a:cxn>
                <a:cxn ang="0">
                  <a:pos x="894" y="64"/>
                </a:cxn>
                <a:cxn ang="0">
                  <a:pos x="897" y="44"/>
                </a:cxn>
                <a:cxn ang="0">
                  <a:pos x="899" y="24"/>
                </a:cxn>
                <a:cxn ang="0">
                  <a:pos x="895" y="8"/>
                </a:cxn>
                <a:cxn ang="0">
                  <a:pos x="884" y="0"/>
                </a:cxn>
                <a:cxn ang="0">
                  <a:pos x="864" y="2"/>
                </a:cxn>
                <a:cxn ang="0">
                  <a:pos x="807" y="22"/>
                </a:cxn>
                <a:cxn ang="0">
                  <a:pos x="760" y="50"/>
                </a:cxn>
                <a:cxn ang="0">
                  <a:pos x="765" y="61"/>
                </a:cxn>
                <a:cxn ang="0">
                  <a:pos x="776" y="71"/>
                </a:cxn>
                <a:cxn ang="0">
                  <a:pos x="782" y="79"/>
                </a:cxn>
                <a:cxn ang="0">
                  <a:pos x="786" y="91"/>
                </a:cxn>
                <a:cxn ang="0">
                  <a:pos x="788" y="110"/>
                </a:cxn>
                <a:cxn ang="0">
                  <a:pos x="780" y="168"/>
                </a:cxn>
                <a:cxn ang="0">
                  <a:pos x="746" y="221"/>
                </a:cxn>
                <a:cxn ang="0">
                  <a:pos x="691" y="266"/>
                </a:cxn>
                <a:cxn ang="0">
                  <a:pos x="619" y="303"/>
                </a:cxn>
                <a:cxn ang="0">
                  <a:pos x="535" y="331"/>
                </a:cxn>
                <a:cxn ang="0">
                  <a:pos x="443" y="349"/>
                </a:cxn>
                <a:cxn ang="0">
                  <a:pos x="331" y="361"/>
                </a:cxn>
                <a:cxn ang="0">
                  <a:pos x="256" y="349"/>
                </a:cxn>
                <a:cxn ang="0">
                  <a:pos x="183" y="298"/>
                </a:cxn>
                <a:cxn ang="0">
                  <a:pos x="80" y="195"/>
                </a:cxn>
                <a:cxn ang="0">
                  <a:pos x="50" y="183"/>
                </a:cxn>
                <a:cxn ang="0">
                  <a:pos x="21" y="191"/>
                </a:cxn>
                <a:cxn ang="0">
                  <a:pos x="1" y="215"/>
                </a:cxn>
                <a:cxn ang="0">
                  <a:pos x="0" y="252"/>
                </a:cxn>
                <a:cxn ang="0">
                  <a:pos x="18" y="304"/>
                </a:cxn>
                <a:cxn ang="0">
                  <a:pos x="48" y="363"/>
                </a:cxn>
                <a:cxn ang="0">
                  <a:pos x="92" y="425"/>
                </a:cxn>
                <a:cxn ang="0">
                  <a:pos x="148" y="482"/>
                </a:cxn>
                <a:cxn ang="0">
                  <a:pos x="218" y="530"/>
                </a:cxn>
                <a:cxn ang="0">
                  <a:pos x="332" y="571"/>
                </a:cxn>
                <a:cxn ang="0">
                  <a:pos x="401" y="583"/>
                </a:cxn>
                <a:cxn ang="0">
                  <a:pos x="475" y="588"/>
                </a:cxn>
                <a:cxn ang="0">
                  <a:pos x="553" y="585"/>
                </a:cxn>
                <a:cxn ang="0">
                  <a:pos x="633" y="571"/>
                </a:cxn>
                <a:cxn ang="0">
                  <a:pos x="712" y="548"/>
                </a:cxn>
                <a:cxn ang="0">
                  <a:pos x="790" y="512"/>
                </a:cxn>
                <a:cxn ang="0">
                  <a:pos x="870" y="451"/>
                </a:cxn>
                <a:cxn ang="0">
                  <a:pos x="915" y="384"/>
                </a:cxn>
                <a:cxn ang="0">
                  <a:pos x="932" y="316"/>
                </a:cxn>
              </a:cxnLst>
              <a:rect l="0" t="0" r="r" b="b"/>
              <a:pathLst>
                <a:path w="932" h="589">
                  <a:moveTo>
                    <a:pt x="932" y="316"/>
                  </a:moveTo>
                  <a:lnTo>
                    <a:pt x="929" y="254"/>
                  </a:lnTo>
                  <a:lnTo>
                    <a:pt x="916" y="206"/>
                  </a:lnTo>
                  <a:lnTo>
                    <a:pt x="900" y="176"/>
                  </a:lnTo>
                  <a:lnTo>
                    <a:pt x="886" y="146"/>
                  </a:lnTo>
                  <a:lnTo>
                    <a:pt x="883" y="115"/>
                  </a:lnTo>
                  <a:lnTo>
                    <a:pt x="888" y="86"/>
                  </a:lnTo>
                  <a:lnTo>
                    <a:pt x="894" y="64"/>
                  </a:lnTo>
                  <a:lnTo>
                    <a:pt x="897" y="44"/>
                  </a:lnTo>
                  <a:lnTo>
                    <a:pt x="899" y="24"/>
                  </a:lnTo>
                  <a:lnTo>
                    <a:pt x="895" y="8"/>
                  </a:lnTo>
                  <a:lnTo>
                    <a:pt x="884" y="0"/>
                  </a:lnTo>
                  <a:lnTo>
                    <a:pt x="864" y="2"/>
                  </a:lnTo>
                  <a:lnTo>
                    <a:pt x="807" y="22"/>
                  </a:lnTo>
                  <a:lnTo>
                    <a:pt x="760" y="50"/>
                  </a:lnTo>
                  <a:lnTo>
                    <a:pt x="765" y="61"/>
                  </a:lnTo>
                  <a:lnTo>
                    <a:pt x="776" y="71"/>
                  </a:lnTo>
                  <a:lnTo>
                    <a:pt x="782" y="79"/>
                  </a:lnTo>
                  <a:lnTo>
                    <a:pt x="786" y="91"/>
                  </a:lnTo>
                  <a:lnTo>
                    <a:pt x="788" y="110"/>
                  </a:lnTo>
                  <a:lnTo>
                    <a:pt x="780" y="168"/>
                  </a:lnTo>
                  <a:lnTo>
                    <a:pt x="746" y="221"/>
                  </a:lnTo>
                  <a:lnTo>
                    <a:pt x="691" y="266"/>
                  </a:lnTo>
                  <a:lnTo>
                    <a:pt x="619" y="303"/>
                  </a:lnTo>
                  <a:lnTo>
                    <a:pt x="535" y="331"/>
                  </a:lnTo>
                  <a:lnTo>
                    <a:pt x="443" y="349"/>
                  </a:lnTo>
                  <a:lnTo>
                    <a:pt x="331" y="361"/>
                  </a:lnTo>
                  <a:lnTo>
                    <a:pt x="256" y="349"/>
                  </a:lnTo>
                  <a:lnTo>
                    <a:pt x="183" y="298"/>
                  </a:lnTo>
                  <a:lnTo>
                    <a:pt x="80" y="195"/>
                  </a:lnTo>
                  <a:lnTo>
                    <a:pt x="50" y="183"/>
                  </a:lnTo>
                  <a:lnTo>
                    <a:pt x="21" y="191"/>
                  </a:lnTo>
                  <a:lnTo>
                    <a:pt x="1" y="215"/>
                  </a:lnTo>
                  <a:lnTo>
                    <a:pt x="0" y="252"/>
                  </a:lnTo>
                  <a:lnTo>
                    <a:pt x="18" y="304"/>
                  </a:lnTo>
                  <a:lnTo>
                    <a:pt x="48" y="363"/>
                  </a:lnTo>
                  <a:lnTo>
                    <a:pt x="92" y="425"/>
                  </a:lnTo>
                  <a:lnTo>
                    <a:pt x="148" y="482"/>
                  </a:lnTo>
                  <a:lnTo>
                    <a:pt x="218" y="530"/>
                  </a:lnTo>
                  <a:lnTo>
                    <a:pt x="332" y="571"/>
                  </a:lnTo>
                  <a:lnTo>
                    <a:pt x="401" y="583"/>
                  </a:lnTo>
                  <a:lnTo>
                    <a:pt x="475" y="588"/>
                  </a:lnTo>
                  <a:lnTo>
                    <a:pt x="553" y="585"/>
                  </a:lnTo>
                  <a:lnTo>
                    <a:pt x="633" y="571"/>
                  </a:lnTo>
                  <a:lnTo>
                    <a:pt x="712" y="548"/>
                  </a:lnTo>
                  <a:lnTo>
                    <a:pt x="790" y="512"/>
                  </a:lnTo>
                  <a:lnTo>
                    <a:pt x="870" y="451"/>
                  </a:lnTo>
                  <a:lnTo>
                    <a:pt x="915" y="384"/>
                  </a:lnTo>
                  <a:lnTo>
                    <a:pt x="932" y="316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9" name="Line 31"/>
            <p:cNvSpPr>
              <a:spLocks noChangeShapeType="1"/>
            </p:cNvSpPr>
            <p:nvPr/>
          </p:nvSpPr>
          <p:spPr bwMode="auto">
            <a:xfrm>
              <a:off x="3044" y="563"/>
              <a:ext cx="0" cy="11325"/>
            </a:xfrm>
            <a:prstGeom prst="line">
              <a:avLst/>
            </a:prstGeom>
            <a:noFill/>
            <a:ln w="12395">
              <a:solidFill>
                <a:srgbClr val="25408E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0" name="docshape595"/>
            <p:cNvSpPr>
              <a:spLocks noChangeArrowheads="1"/>
            </p:cNvSpPr>
            <p:nvPr/>
          </p:nvSpPr>
          <p:spPr bwMode="auto">
            <a:xfrm>
              <a:off x="5815" y="616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1" name="docshape596"/>
            <p:cNvSpPr>
              <a:spLocks/>
            </p:cNvSpPr>
            <p:nvPr/>
          </p:nvSpPr>
          <p:spPr bwMode="auto">
            <a:xfrm>
              <a:off x="6582" y="6693"/>
              <a:ext cx="1712" cy="696"/>
            </a:xfrm>
            <a:custGeom>
              <a:avLst/>
              <a:gdLst/>
              <a:ahLst/>
              <a:cxnLst>
                <a:cxn ang="0">
                  <a:pos x="413" y="368"/>
                </a:cxn>
                <a:cxn ang="0">
                  <a:pos x="364" y="293"/>
                </a:cxn>
                <a:cxn ang="0">
                  <a:pos x="330" y="154"/>
                </a:cxn>
                <a:cxn ang="0">
                  <a:pos x="260" y="110"/>
                </a:cxn>
                <a:cxn ang="0">
                  <a:pos x="235" y="94"/>
                </a:cxn>
                <a:cxn ang="0">
                  <a:pos x="296" y="98"/>
                </a:cxn>
                <a:cxn ang="0">
                  <a:pos x="333" y="8"/>
                </a:cxn>
                <a:cxn ang="0">
                  <a:pos x="331" y="3"/>
                </a:cxn>
                <a:cxn ang="0">
                  <a:pos x="330" y="5"/>
                </a:cxn>
                <a:cxn ang="0">
                  <a:pos x="328" y="7"/>
                </a:cxn>
                <a:cxn ang="0">
                  <a:pos x="324" y="12"/>
                </a:cxn>
                <a:cxn ang="0">
                  <a:pos x="321" y="14"/>
                </a:cxn>
                <a:cxn ang="0">
                  <a:pos x="312" y="19"/>
                </a:cxn>
                <a:cxn ang="0">
                  <a:pos x="305" y="22"/>
                </a:cxn>
                <a:cxn ang="0">
                  <a:pos x="299" y="24"/>
                </a:cxn>
                <a:cxn ang="0">
                  <a:pos x="290" y="26"/>
                </a:cxn>
                <a:cxn ang="0">
                  <a:pos x="285" y="27"/>
                </a:cxn>
                <a:cxn ang="0">
                  <a:pos x="274" y="28"/>
                </a:cxn>
                <a:cxn ang="0">
                  <a:pos x="226" y="50"/>
                </a:cxn>
                <a:cxn ang="0">
                  <a:pos x="198" y="30"/>
                </a:cxn>
                <a:cxn ang="0">
                  <a:pos x="192" y="58"/>
                </a:cxn>
                <a:cxn ang="0">
                  <a:pos x="210" y="107"/>
                </a:cxn>
                <a:cxn ang="0">
                  <a:pos x="141" y="134"/>
                </a:cxn>
                <a:cxn ang="0">
                  <a:pos x="97" y="262"/>
                </a:cxn>
                <a:cxn ang="0">
                  <a:pos x="57" y="341"/>
                </a:cxn>
                <a:cxn ang="0">
                  <a:pos x="0" y="523"/>
                </a:cxn>
                <a:cxn ang="0">
                  <a:pos x="220" y="694"/>
                </a:cxn>
                <a:cxn ang="0">
                  <a:pos x="390" y="649"/>
                </a:cxn>
                <a:cxn ang="0">
                  <a:pos x="1707" y="456"/>
                </a:cxn>
                <a:cxn ang="0">
                  <a:pos x="1653" y="339"/>
                </a:cxn>
                <a:cxn ang="0">
                  <a:pos x="1611" y="223"/>
                </a:cxn>
                <a:cxn ang="0">
                  <a:pos x="1549" y="120"/>
                </a:cxn>
                <a:cxn ang="0">
                  <a:pos x="1498" y="106"/>
                </a:cxn>
                <a:cxn ang="0">
                  <a:pos x="1511" y="96"/>
                </a:cxn>
                <a:cxn ang="0">
                  <a:pos x="1591" y="56"/>
                </a:cxn>
                <a:cxn ang="0">
                  <a:pos x="1593" y="0"/>
                </a:cxn>
                <a:cxn ang="0">
                  <a:pos x="1591" y="4"/>
                </a:cxn>
                <a:cxn ang="0">
                  <a:pos x="1588" y="8"/>
                </a:cxn>
                <a:cxn ang="0">
                  <a:pos x="1585" y="12"/>
                </a:cxn>
                <a:cxn ang="0">
                  <a:pos x="1578" y="17"/>
                </a:cxn>
                <a:cxn ang="0">
                  <a:pos x="1572" y="19"/>
                </a:cxn>
                <a:cxn ang="0">
                  <a:pos x="1566" y="22"/>
                </a:cxn>
                <a:cxn ang="0">
                  <a:pos x="1560" y="24"/>
                </a:cxn>
                <a:cxn ang="0">
                  <a:pos x="1548" y="26"/>
                </a:cxn>
                <a:cxn ang="0">
                  <a:pos x="1544" y="27"/>
                </a:cxn>
                <a:cxn ang="0">
                  <a:pos x="1529" y="29"/>
                </a:cxn>
                <a:cxn ang="0">
                  <a:pos x="1484" y="60"/>
                </a:cxn>
                <a:cxn ang="0">
                  <a:pos x="1447" y="22"/>
                </a:cxn>
                <a:cxn ang="0">
                  <a:pos x="1466" y="68"/>
                </a:cxn>
                <a:cxn ang="0">
                  <a:pos x="1458" y="109"/>
                </a:cxn>
                <a:cxn ang="0">
                  <a:pos x="1382" y="154"/>
                </a:cxn>
                <a:cxn ang="0">
                  <a:pos x="1348" y="293"/>
                </a:cxn>
                <a:cxn ang="0">
                  <a:pos x="1299" y="368"/>
                </a:cxn>
                <a:cxn ang="0">
                  <a:pos x="1278" y="595"/>
                </a:cxn>
                <a:cxn ang="0">
                  <a:pos x="1486" y="695"/>
                </a:cxn>
                <a:cxn ang="0">
                  <a:pos x="1695" y="595"/>
                </a:cxn>
              </a:cxnLst>
              <a:rect l="0" t="0" r="r" b="b"/>
              <a:pathLst>
                <a:path w="1712" h="696">
                  <a:moveTo>
                    <a:pt x="451" y="523"/>
                  </a:moveTo>
                  <a:lnTo>
                    <a:pt x="446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7" y="317"/>
                  </a:lnTo>
                  <a:lnTo>
                    <a:pt x="364" y="293"/>
                  </a:lnTo>
                  <a:lnTo>
                    <a:pt x="354" y="262"/>
                  </a:lnTo>
                  <a:lnTo>
                    <a:pt x="351" y="223"/>
                  </a:lnTo>
                  <a:lnTo>
                    <a:pt x="345" y="183"/>
                  </a:lnTo>
                  <a:lnTo>
                    <a:pt x="330" y="154"/>
                  </a:lnTo>
                  <a:lnTo>
                    <a:pt x="310" y="133"/>
                  </a:lnTo>
                  <a:lnTo>
                    <a:pt x="288" y="120"/>
                  </a:lnTo>
                  <a:lnTo>
                    <a:pt x="273" y="114"/>
                  </a:lnTo>
                  <a:lnTo>
                    <a:pt x="260" y="110"/>
                  </a:lnTo>
                  <a:lnTo>
                    <a:pt x="248" y="108"/>
                  </a:lnTo>
                  <a:lnTo>
                    <a:pt x="237" y="106"/>
                  </a:lnTo>
                  <a:lnTo>
                    <a:pt x="236" y="100"/>
                  </a:lnTo>
                  <a:lnTo>
                    <a:pt x="235" y="94"/>
                  </a:lnTo>
                  <a:lnTo>
                    <a:pt x="233" y="87"/>
                  </a:lnTo>
                  <a:lnTo>
                    <a:pt x="251" y="96"/>
                  </a:lnTo>
                  <a:lnTo>
                    <a:pt x="273" y="101"/>
                  </a:lnTo>
                  <a:lnTo>
                    <a:pt x="296" y="98"/>
                  </a:lnTo>
                  <a:lnTo>
                    <a:pt x="316" y="84"/>
                  </a:lnTo>
                  <a:lnTo>
                    <a:pt x="330" y="56"/>
                  </a:lnTo>
                  <a:lnTo>
                    <a:pt x="334" y="29"/>
                  </a:lnTo>
                  <a:lnTo>
                    <a:pt x="333" y="8"/>
                  </a:lnTo>
                  <a:lnTo>
                    <a:pt x="332" y="0"/>
                  </a:lnTo>
                  <a:lnTo>
                    <a:pt x="331" y="2"/>
                  </a:lnTo>
                  <a:lnTo>
                    <a:pt x="331" y="3"/>
                  </a:lnTo>
                  <a:lnTo>
                    <a:pt x="331" y="4"/>
                  </a:lnTo>
                  <a:lnTo>
                    <a:pt x="330" y="5"/>
                  </a:lnTo>
                  <a:lnTo>
                    <a:pt x="329" y="7"/>
                  </a:lnTo>
                  <a:lnTo>
                    <a:pt x="328" y="7"/>
                  </a:lnTo>
                  <a:lnTo>
                    <a:pt x="328" y="8"/>
                  </a:lnTo>
                  <a:lnTo>
                    <a:pt x="327" y="9"/>
                  </a:lnTo>
                  <a:lnTo>
                    <a:pt x="327" y="10"/>
                  </a:lnTo>
                  <a:lnTo>
                    <a:pt x="324" y="12"/>
                  </a:lnTo>
                  <a:lnTo>
                    <a:pt x="323" y="12"/>
                  </a:lnTo>
                  <a:lnTo>
                    <a:pt x="323" y="13"/>
                  </a:lnTo>
                  <a:lnTo>
                    <a:pt x="321" y="14"/>
                  </a:lnTo>
                  <a:lnTo>
                    <a:pt x="317" y="17"/>
                  </a:lnTo>
                  <a:lnTo>
                    <a:pt x="316" y="17"/>
                  </a:lnTo>
                  <a:lnTo>
                    <a:pt x="314" y="18"/>
                  </a:lnTo>
                  <a:lnTo>
                    <a:pt x="312" y="19"/>
                  </a:lnTo>
                  <a:lnTo>
                    <a:pt x="311" y="20"/>
                  </a:lnTo>
                  <a:lnTo>
                    <a:pt x="310" y="20"/>
                  </a:lnTo>
                  <a:lnTo>
                    <a:pt x="308" y="21"/>
                  </a:lnTo>
                  <a:lnTo>
                    <a:pt x="305" y="22"/>
                  </a:lnTo>
                  <a:lnTo>
                    <a:pt x="304" y="22"/>
                  </a:lnTo>
                  <a:lnTo>
                    <a:pt x="302" y="23"/>
                  </a:lnTo>
                  <a:lnTo>
                    <a:pt x="300" y="23"/>
                  </a:lnTo>
                  <a:lnTo>
                    <a:pt x="299" y="24"/>
                  </a:lnTo>
                  <a:lnTo>
                    <a:pt x="297" y="24"/>
                  </a:lnTo>
                  <a:lnTo>
                    <a:pt x="293" y="25"/>
                  </a:lnTo>
                  <a:lnTo>
                    <a:pt x="292" y="25"/>
                  </a:lnTo>
                  <a:lnTo>
                    <a:pt x="290" y="26"/>
                  </a:lnTo>
                  <a:lnTo>
                    <a:pt x="287" y="26"/>
                  </a:lnTo>
                  <a:lnTo>
                    <a:pt x="286" y="26"/>
                  </a:lnTo>
                  <a:lnTo>
                    <a:pt x="285" y="27"/>
                  </a:lnTo>
                  <a:lnTo>
                    <a:pt x="283" y="27"/>
                  </a:lnTo>
                  <a:lnTo>
                    <a:pt x="279" y="27"/>
                  </a:lnTo>
                  <a:lnTo>
                    <a:pt x="277" y="28"/>
                  </a:lnTo>
                  <a:lnTo>
                    <a:pt x="274" y="28"/>
                  </a:lnTo>
                  <a:lnTo>
                    <a:pt x="268" y="29"/>
                  </a:lnTo>
                  <a:lnTo>
                    <a:pt x="247" y="33"/>
                  </a:lnTo>
                  <a:lnTo>
                    <a:pt x="233" y="40"/>
                  </a:lnTo>
                  <a:lnTo>
                    <a:pt x="226" y="50"/>
                  </a:lnTo>
                  <a:lnTo>
                    <a:pt x="223" y="60"/>
                  </a:lnTo>
                  <a:lnTo>
                    <a:pt x="216" y="49"/>
                  </a:lnTo>
                  <a:lnTo>
                    <a:pt x="208" y="38"/>
                  </a:lnTo>
                  <a:lnTo>
                    <a:pt x="198" y="30"/>
                  </a:lnTo>
                  <a:lnTo>
                    <a:pt x="186" y="22"/>
                  </a:lnTo>
                  <a:lnTo>
                    <a:pt x="172" y="36"/>
                  </a:lnTo>
                  <a:lnTo>
                    <a:pt x="169" y="48"/>
                  </a:lnTo>
                  <a:lnTo>
                    <a:pt x="192" y="58"/>
                  </a:lnTo>
                  <a:lnTo>
                    <a:pt x="205" y="68"/>
                  </a:lnTo>
                  <a:lnTo>
                    <a:pt x="213" y="82"/>
                  </a:lnTo>
                  <a:lnTo>
                    <a:pt x="220" y="106"/>
                  </a:lnTo>
                  <a:lnTo>
                    <a:pt x="210" y="107"/>
                  </a:lnTo>
                  <a:lnTo>
                    <a:pt x="197" y="109"/>
                  </a:lnTo>
                  <a:lnTo>
                    <a:pt x="181" y="113"/>
                  </a:lnTo>
                  <a:lnTo>
                    <a:pt x="163" y="120"/>
                  </a:lnTo>
                  <a:lnTo>
                    <a:pt x="141" y="134"/>
                  </a:lnTo>
                  <a:lnTo>
                    <a:pt x="121" y="154"/>
                  </a:lnTo>
                  <a:lnTo>
                    <a:pt x="106" y="184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7" y="293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5" y="456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220" y="694"/>
                  </a:lnTo>
                  <a:lnTo>
                    <a:pt x="226" y="695"/>
                  </a:lnTo>
                  <a:lnTo>
                    <a:pt x="233" y="694"/>
                  </a:lnTo>
                  <a:lnTo>
                    <a:pt x="319" y="683"/>
                  </a:lnTo>
                  <a:lnTo>
                    <a:pt x="390" y="649"/>
                  </a:lnTo>
                  <a:lnTo>
                    <a:pt x="434" y="595"/>
                  </a:lnTo>
                  <a:lnTo>
                    <a:pt x="451" y="523"/>
                  </a:lnTo>
                  <a:close/>
                  <a:moveTo>
                    <a:pt x="1712" y="523"/>
                  </a:moveTo>
                  <a:lnTo>
                    <a:pt x="1707" y="456"/>
                  </a:lnTo>
                  <a:lnTo>
                    <a:pt x="1693" y="405"/>
                  </a:lnTo>
                  <a:lnTo>
                    <a:pt x="1674" y="368"/>
                  </a:lnTo>
                  <a:lnTo>
                    <a:pt x="1655" y="341"/>
                  </a:lnTo>
                  <a:lnTo>
                    <a:pt x="1653" y="339"/>
                  </a:lnTo>
                  <a:lnTo>
                    <a:pt x="1638" y="317"/>
                  </a:lnTo>
                  <a:lnTo>
                    <a:pt x="1625" y="293"/>
                  </a:lnTo>
                  <a:lnTo>
                    <a:pt x="1615" y="262"/>
                  </a:lnTo>
                  <a:lnTo>
                    <a:pt x="1611" y="223"/>
                  </a:lnTo>
                  <a:lnTo>
                    <a:pt x="1606" y="183"/>
                  </a:lnTo>
                  <a:lnTo>
                    <a:pt x="1591" y="154"/>
                  </a:lnTo>
                  <a:lnTo>
                    <a:pt x="1571" y="133"/>
                  </a:lnTo>
                  <a:lnTo>
                    <a:pt x="1549" y="120"/>
                  </a:lnTo>
                  <a:lnTo>
                    <a:pt x="1534" y="114"/>
                  </a:lnTo>
                  <a:lnTo>
                    <a:pt x="1521" y="110"/>
                  </a:lnTo>
                  <a:lnTo>
                    <a:pt x="1508" y="108"/>
                  </a:lnTo>
                  <a:lnTo>
                    <a:pt x="1498" y="106"/>
                  </a:lnTo>
                  <a:lnTo>
                    <a:pt x="1497" y="100"/>
                  </a:lnTo>
                  <a:lnTo>
                    <a:pt x="1496" y="94"/>
                  </a:lnTo>
                  <a:lnTo>
                    <a:pt x="1494" y="87"/>
                  </a:lnTo>
                  <a:lnTo>
                    <a:pt x="1511" y="96"/>
                  </a:lnTo>
                  <a:lnTo>
                    <a:pt x="1534" y="101"/>
                  </a:lnTo>
                  <a:lnTo>
                    <a:pt x="1557" y="98"/>
                  </a:lnTo>
                  <a:lnTo>
                    <a:pt x="1577" y="84"/>
                  </a:lnTo>
                  <a:lnTo>
                    <a:pt x="1591" y="56"/>
                  </a:lnTo>
                  <a:lnTo>
                    <a:pt x="1595" y="29"/>
                  </a:lnTo>
                  <a:lnTo>
                    <a:pt x="1594" y="8"/>
                  </a:lnTo>
                  <a:lnTo>
                    <a:pt x="1593" y="0"/>
                  </a:lnTo>
                  <a:lnTo>
                    <a:pt x="1592" y="1"/>
                  </a:lnTo>
                  <a:lnTo>
                    <a:pt x="1592" y="3"/>
                  </a:lnTo>
                  <a:lnTo>
                    <a:pt x="1591" y="4"/>
                  </a:lnTo>
                  <a:lnTo>
                    <a:pt x="1590" y="6"/>
                  </a:lnTo>
                  <a:lnTo>
                    <a:pt x="1589" y="7"/>
                  </a:lnTo>
                  <a:lnTo>
                    <a:pt x="1589" y="8"/>
                  </a:lnTo>
                  <a:lnTo>
                    <a:pt x="1588" y="8"/>
                  </a:lnTo>
                  <a:lnTo>
                    <a:pt x="1587" y="10"/>
                  </a:lnTo>
                  <a:lnTo>
                    <a:pt x="1585" y="11"/>
                  </a:lnTo>
                  <a:lnTo>
                    <a:pt x="1585" y="12"/>
                  </a:lnTo>
                  <a:lnTo>
                    <a:pt x="1584" y="12"/>
                  </a:lnTo>
                  <a:lnTo>
                    <a:pt x="1584" y="13"/>
                  </a:lnTo>
                  <a:lnTo>
                    <a:pt x="1582" y="14"/>
                  </a:lnTo>
                  <a:lnTo>
                    <a:pt x="1578" y="17"/>
                  </a:lnTo>
                  <a:lnTo>
                    <a:pt x="1576" y="18"/>
                  </a:lnTo>
                  <a:lnTo>
                    <a:pt x="1575" y="18"/>
                  </a:lnTo>
                  <a:lnTo>
                    <a:pt x="1573" y="19"/>
                  </a:lnTo>
                  <a:lnTo>
                    <a:pt x="1572" y="19"/>
                  </a:lnTo>
                  <a:lnTo>
                    <a:pt x="1571" y="20"/>
                  </a:lnTo>
                  <a:lnTo>
                    <a:pt x="1569" y="21"/>
                  </a:lnTo>
                  <a:lnTo>
                    <a:pt x="1566" y="22"/>
                  </a:lnTo>
                  <a:lnTo>
                    <a:pt x="1565" y="22"/>
                  </a:lnTo>
                  <a:lnTo>
                    <a:pt x="1562" y="23"/>
                  </a:lnTo>
                  <a:lnTo>
                    <a:pt x="1560" y="23"/>
                  </a:lnTo>
                  <a:lnTo>
                    <a:pt x="1560" y="24"/>
                  </a:lnTo>
                  <a:lnTo>
                    <a:pt x="1558" y="24"/>
                  </a:lnTo>
                  <a:lnTo>
                    <a:pt x="1554" y="25"/>
                  </a:lnTo>
                  <a:lnTo>
                    <a:pt x="1551" y="26"/>
                  </a:lnTo>
                  <a:lnTo>
                    <a:pt x="1548" y="26"/>
                  </a:lnTo>
                  <a:lnTo>
                    <a:pt x="1547" y="26"/>
                  </a:lnTo>
                  <a:lnTo>
                    <a:pt x="1546" y="26"/>
                  </a:lnTo>
                  <a:lnTo>
                    <a:pt x="1546" y="27"/>
                  </a:lnTo>
                  <a:lnTo>
                    <a:pt x="1544" y="27"/>
                  </a:lnTo>
                  <a:lnTo>
                    <a:pt x="1540" y="27"/>
                  </a:lnTo>
                  <a:lnTo>
                    <a:pt x="1538" y="28"/>
                  </a:lnTo>
                  <a:lnTo>
                    <a:pt x="1535" y="28"/>
                  </a:lnTo>
                  <a:lnTo>
                    <a:pt x="1529" y="29"/>
                  </a:lnTo>
                  <a:lnTo>
                    <a:pt x="1508" y="33"/>
                  </a:lnTo>
                  <a:lnTo>
                    <a:pt x="1494" y="40"/>
                  </a:lnTo>
                  <a:lnTo>
                    <a:pt x="1487" y="50"/>
                  </a:lnTo>
                  <a:lnTo>
                    <a:pt x="1484" y="60"/>
                  </a:lnTo>
                  <a:lnTo>
                    <a:pt x="1477" y="49"/>
                  </a:lnTo>
                  <a:lnTo>
                    <a:pt x="1469" y="38"/>
                  </a:lnTo>
                  <a:lnTo>
                    <a:pt x="1459" y="30"/>
                  </a:lnTo>
                  <a:lnTo>
                    <a:pt x="1447" y="22"/>
                  </a:lnTo>
                  <a:lnTo>
                    <a:pt x="1433" y="36"/>
                  </a:lnTo>
                  <a:lnTo>
                    <a:pt x="1430" y="48"/>
                  </a:lnTo>
                  <a:lnTo>
                    <a:pt x="1453" y="58"/>
                  </a:lnTo>
                  <a:lnTo>
                    <a:pt x="1466" y="68"/>
                  </a:lnTo>
                  <a:lnTo>
                    <a:pt x="1474" y="82"/>
                  </a:lnTo>
                  <a:lnTo>
                    <a:pt x="1481" y="106"/>
                  </a:lnTo>
                  <a:lnTo>
                    <a:pt x="1471" y="107"/>
                  </a:lnTo>
                  <a:lnTo>
                    <a:pt x="1458" y="109"/>
                  </a:lnTo>
                  <a:lnTo>
                    <a:pt x="1441" y="113"/>
                  </a:lnTo>
                  <a:lnTo>
                    <a:pt x="1424" y="120"/>
                  </a:lnTo>
                  <a:lnTo>
                    <a:pt x="1402" y="134"/>
                  </a:lnTo>
                  <a:lnTo>
                    <a:pt x="1382" y="154"/>
                  </a:lnTo>
                  <a:lnTo>
                    <a:pt x="1367" y="184"/>
                  </a:lnTo>
                  <a:lnTo>
                    <a:pt x="1361" y="223"/>
                  </a:lnTo>
                  <a:lnTo>
                    <a:pt x="1358" y="262"/>
                  </a:lnTo>
                  <a:lnTo>
                    <a:pt x="1348" y="293"/>
                  </a:lnTo>
                  <a:lnTo>
                    <a:pt x="1335" y="317"/>
                  </a:lnTo>
                  <a:lnTo>
                    <a:pt x="1319" y="339"/>
                  </a:lnTo>
                  <a:lnTo>
                    <a:pt x="1318" y="341"/>
                  </a:lnTo>
                  <a:lnTo>
                    <a:pt x="1299" y="368"/>
                  </a:lnTo>
                  <a:lnTo>
                    <a:pt x="1280" y="405"/>
                  </a:lnTo>
                  <a:lnTo>
                    <a:pt x="1266" y="456"/>
                  </a:lnTo>
                  <a:lnTo>
                    <a:pt x="1261" y="523"/>
                  </a:lnTo>
                  <a:lnTo>
                    <a:pt x="1278" y="595"/>
                  </a:lnTo>
                  <a:lnTo>
                    <a:pt x="1322" y="649"/>
                  </a:lnTo>
                  <a:lnTo>
                    <a:pt x="1393" y="683"/>
                  </a:lnTo>
                  <a:lnTo>
                    <a:pt x="1481" y="694"/>
                  </a:lnTo>
                  <a:lnTo>
                    <a:pt x="1486" y="695"/>
                  </a:lnTo>
                  <a:lnTo>
                    <a:pt x="1494" y="694"/>
                  </a:lnTo>
                  <a:lnTo>
                    <a:pt x="1580" y="683"/>
                  </a:lnTo>
                  <a:lnTo>
                    <a:pt x="1650" y="649"/>
                  </a:lnTo>
                  <a:lnTo>
                    <a:pt x="1695" y="595"/>
                  </a:lnTo>
                  <a:lnTo>
                    <a:pt x="1712" y="523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2" name="docshape597"/>
            <p:cNvSpPr>
              <a:spLocks/>
            </p:cNvSpPr>
            <p:nvPr/>
          </p:nvSpPr>
          <p:spPr bwMode="auto">
            <a:xfrm>
              <a:off x="7177" y="6727"/>
              <a:ext cx="522" cy="628"/>
            </a:xfrm>
            <a:custGeom>
              <a:avLst/>
              <a:gdLst/>
              <a:ahLst/>
              <a:cxnLst>
                <a:cxn ang="0">
                  <a:pos x="255" y="133"/>
                </a:cxn>
                <a:cxn ang="0">
                  <a:pos x="136" y="159"/>
                </a:cxn>
                <a:cxn ang="0">
                  <a:pos x="34" y="228"/>
                </a:cxn>
                <a:cxn ang="0">
                  <a:pos x="5" y="280"/>
                </a:cxn>
                <a:cxn ang="0">
                  <a:pos x="2" y="339"/>
                </a:cxn>
                <a:cxn ang="0">
                  <a:pos x="22" y="409"/>
                </a:cxn>
                <a:cxn ang="0">
                  <a:pos x="67" y="506"/>
                </a:cxn>
                <a:cxn ang="0">
                  <a:pos x="127" y="587"/>
                </a:cxn>
                <a:cxn ang="0">
                  <a:pos x="209" y="627"/>
                </a:cxn>
                <a:cxn ang="0">
                  <a:pos x="248" y="618"/>
                </a:cxn>
                <a:cxn ang="0">
                  <a:pos x="405" y="38"/>
                </a:cxn>
                <a:cxn ang="0">
                  <a:pos x="402" y="0"/>
                </a:cxn>
                <a:cxn ang="0">
                  <a:pos x="402" y="2"/>
                </a:cxn>
                <a:cxn ang="0">
                  <a:pos x="399" y="7"/>
                </a:cxn>
                <a:cxn ang="0">
                  <a:pos x="398" y="10"/>
                </a:cxn>
                <a:cxn ang="0">
                  <a:pos x="397" y="11"/>
                </a:cxn>
                <a:cxn ang="0">
                  <a:pos x="395" y="12"/>
                </a:cxn>
                <a:cxn ang="0">
                  <a:pos x="393" y="14"/>
                </a:cxn>
                <a:cxn ang="0">
                  <a:pos x="391" y="16"/>
                </a:cxn>
                <a:cxn ang="0">
                  <a:pos x="389" y="18"/>
                </a:cxn>
                <a:cxn ang="0">
                  <a:pos x="386" y="20"/>
                </a:cxn>
                <a:cxn ang="0">
                  <a:pos x="383" y="22"/>
                </a:cxn>
                <a:cxn ang="0">
                  <a:pos x="374" y="26"/>
                </a:cxn>
                <a:cxn ang="0">
                  <a:pos x="372" y="27"/>
                </a:cxn>
                <a:cxn ang="0">
                  <a:pos x="367" y="28"/>
                </a:cxn>
                <a:cxn ang="0">
                  <a:pos x="361" y="30"/>
                </a:cxn>
                <a:cxn ang="0">
                  <a:pos x="357" y="31"/>
                </a:cxn>
                <a:cxn ang="0">
                  <a:pos x="351" y="33"/>
                </a:cxn>
                <a:cxn ang="0">
                  <a:pos x="341" y="35"/>
                </a:cxn>
                <a:cxn ang="0">
                  <a:pos x="332" y="36"/>
                </a:cxn>
                <a:cxn ang="0">
                  <a:pos x="323" y="37"/>
                </a:cxn>
                <a:cxn ang="0">
                  <a:pos x="292" y="43"/>
                </a:cxn>
                <a:cxn ang="0">
                  <a:pos x="265" y="65"/>
                </a:cxn>
                <a:cxn ang="0">
                  <a:pos x="252" y="63"/>
                </a:cxn>
                <a:cxn ang="0">
                  <a:pos x="228" y="38"/>
                </a:cxn>
                <a:cxn ang="0">
                  <a:pos x="195" y="47"/>
                </a:cxn>
                <a:cxn ang="0">
                  <a:pos x="218" y="75"/>
                </a:cxn>
                <a:cxn ang="0">
                  <a:pos x="245" y="104"/>
                </a:cxn>
                <a:cxn ang="0">
                  <a:pos x="255" y="615"/>
                </a:cxn>
                <a:cxn ang="0">
                  <a:pos x="274" y="113"/>
                </a:cxn>
                <a:cxn ang="0">
                  <a:pos x="326" y="131"/>
                </a:cxn>
                <a:cxn ang="0">
                  <a:pos x="382" y="109"/>
                </a:cxn>
                <a:cxn ang="0">
                  <a:pos x="405" y="38"/>
                </a:cxn>
                <a:cxn ang="0">
                  <a:pos x="515" y="294"/>
                </a:cxn>
                <a:cxn ang="0">
                  <a:pos x="476" y="223"/>
                </a:cxn>
                <a:cxn ang="0">
                  <a:pos x="388" y="160"/>
                </a:cxn>
                <a:cxn ang="0">
                  <a:pos x="278" y="133"/>
                </a:cxn>
                <a:cxn ang="0">
                  <a:pos x="276" y="120"/>
                </a:cxn>
                <a:cxn ang="0">
                  <a:pos x="274" y="615"/>
                </a:cxn>
                <a:cxn ang="0">
                  <a:pos x="287" y="620"/>
                </a:cxn>
                <a:cxn ang="0">
                  <a:pos x="320" y="627"/>
                </a:cxn>
                <a:cxn ang="0">
                  <a:pos x="395" y="593"/>
                </a:cxn>
                <a:cxn ang="0">
                  <a:pos x="449" y="531"/>
                </a:cxn>
                <a:cxn ang="0">
                  <a:pos x="496" y="449"/>
                </a:cxn>
                <a:cxn ang="0">
                  <a:pos x="520" y="375"/>
                </a:cxn>
              </a:cxnLst>
              <a:rect l="0" t="0" r="r" b="b"/>
              <a:pathLst>
                <a:path w="522" h="628">
                  <a:moveTo>
                    <a:pt x="255" y="615"/>
                  </a:moveTo>
                  <a:lnTo>
                    <a:pt x="255" y="133"/>
                  </a:lnTo>
                  <a:lnTo>
                    <a:pt x="197" y="141"/>
                  </a:lnTo>
                  <a:lnTo>
                    <a:pt x="136" y="159"/>
                  </a:lnTo>
                  <a:lnTo>
                    <a:pt x="80" y="188"/>
                  </a:lnTo>
                  <a:lnTo>
                    <a:pt x="34" y="228"/>
                  </a:lnTo>
                  <a:lnTo>
                    <a:pt x="17" y="253"/>
                  </a:lnTo>
                  <a:lnTo>
                    <a:pt x="5" y="280"/>
                  </a:lnTo>
                  <a:lnTo>
                    <a:pt x="0" y="309"/>
                  </a:lnTo>
                  <a:lnTo>
                    <a:pt x="2" y="339"/>
                  </a:lnTo>
                  <a:lnTo>
                    <a:pt x="9" y="368"/>
                  </a:lnTo>
                  <a:lnTo>
                    <a:pt x="22" y="409"/>
                  </a:lnTo>
                  <a:lnTo>
                    <a:pt x="42" y="456"/>
                  </a:lnTo>
                  <a:lnTo>
                    <a:pt x="67" y="506"/>
                  </a:lnTo>
                  <a:lnTo>
                    <a:pt x="93" y="548"/>
                  </a:lnTo>
                  <a:lnTo>
                    <a:pt x="127" y="587"/>
                  </a:lnTo>
                  <a:lnTo>
                    <a:pt x="166" y="616"/>
                  </a:lnTo>
                  <a:lnTo>
                    <a:pt x="209" y="627"/>
                  </a:lnTo>
                  <a:lnTo>
                    <a:pt x="221" y="627"/>
                  </a:lnTo>
                  <a:lnTo>
                    <a:pt x="248" y="618"/>
                  </a:lnTo>
                  <a:lnTo>
                    <a:pt x="255" y="615"/>
                  </a:lnTo>
                  <a:close/>
                  <a:moveTo>
                    <a:pt x="405" y="38"/>
                  </a:moveTo>
                  <a:lnTo>
                    <a:pt x="404" y="11"/>
                  </a:lnTo>
                  <a:lnTo>
                    <a:pt x="402" y="0"/>
                  </a:lnTo>
                  <a:lnTo>
                    <a:pt x="402" y="2"/>
                  </a:lnTo>
                  <a:lnTo>
                    <a:pt x="401" y="4"/>
                  </a:lnTo>
                  <a:lnTo>
                    <a:pt x="399" y="7"/>
                  </a:lnTo>
                  <a:lnTo>
                    <a:pt x="398" y="9"/>
                  </a:lnTo>
                  <a:lnTo>
                    <a:pt x="398" y="10"/>
                  </a:lnTo>
                  <a:lnTo>
                    <a:pt x="397" y="10"/>
                  </a:lnTo>
                  <a:lnTo>
                    <a:pt x="397" y="11"/>
                  </a:lnTo>
                  <a:lnTo>
                    <a:pt x="396" y="11"/>
                  </a:lnTo>
                  <a:lnTo>
                    <a:pt x="395" y="12"/>
                  </a:lnTo>
                  <a:lnTo>
                    <a:pt x="394" y="13"/>
                  </a:lnTo>
                  <a:lnTo>
                    <a:pt x="393" y="14"/>
                  </a:lnTo>
                  <a:lnTo>
                    <a:pt x="392" y="15"/>
                  </a:lnTo>
                  <a:lnTo>
                    <a:pt x="391" y="16"/>
                  </a:lnTo>
                  <a:lnTo>
                    <a:pt x="390" y="17"/>
                  </a:lnTo>
                  <a:lnTo>
                    <a:pt x="389" y="18"/>
                  </a:lnTo>
                  <a:lnTo>
                    <a:pt x="387" y="19"/>
                  </a:lnTo>
                  <a:lnTo>
                    <a:pt x="386" y="20"/>
                  </a:lnTo>
                  <a:lnTo>
                    <a:pt x="385" y="21"/>
                  </a:lnTo>
                  <a:lnTo>
                    <a:pt x="383" y="22"/>
                  </a:lnTo>
                  <a:lnTo>
                    <a:pt x="379" y="24"/>
                  </a:lnTo>
                  <a:lnTo>
                    <a:pt x="374" y="26"/>
                  </a:lnTo>
                  <a:lnTo>
                    <a:pt x="373" y="26"/>
                  </a:lnTo>
                  <a:lnTo>
                    <a:pt x="372" y="27"/>
                  </a:lnTo>
                  <a:lnTo>
                    <a:pt x="368" y="28"/>
                  </a:lnTo>
                  <a:lnTo>
                    <a:pt x="367" y="28"/>
                  </a:lnTo>
                  <a:lnTo>
                    <a:pt x="365" y="29"/>
                  </a:lnTo>
                  <a:lnTo>
                    <a:pt x="361" y="30"/>
                  </a:lnTo>
                  <a:lnTo>
                    <a:pt x="360" y="31"/>
                  </a:lnTo>
                  <a:lnTo>
                    <a:pt x="357" y="31"/>
                  </a:lnTo>
                  <a:lnTo>
                    <a:pt x="352" y="32"/>
                  </a:lnTo>
                  <a:lnTo>
                    <a:pt x="351" y="33"/>
                  </a:lnTo>
                  <a:lnTo>
                    <a:pt x="348" y="33"/>
                  </a:lnTo>
                  <a:lnTo>
                    <a:pt x="341" y="35"/>
                  </a:lnTo>
                  <a:lnTo>
                    <a:pt x="336" y="35"/>
                  </a:lnTo>
                  <a:lnTo>
                    <a:pt x="332" y="36"/>
                  </a:lnTo>
                  <a:lnTo>
                    <a:pt x="331" y="36"/>
                  </a:lnTo>
                  <a:lnTo>
                    <a:pt x="323" y="37"/>
                  </a:lnTo>
                  <a:lnTo>
                    <a:pt x="319" y="37"/>
                  </a:lnTo>
                  <a:lnTo>
                    <a:pt x="292" y="43"/>
                  </a:lnTo>
                  <a:lnTo>
                    <a:pt x="274" y="52"/>
                  </a:lnTo>
                  <a:lnTo>
                    <a:pt x="265" y="65"/>
                  </a:lnTo>
                  <a:lnTo>
                    <a:pt x="261" y="78"/>
                  </a:lnTo>
                  <a:lnTo>
                    <a:pt x="252" y="63"/>
                  </a:lnTo>
                  <a:lnTo>
                    <a:pt x="241" y="50"/>
                  </a:lnTo>
                  <a:lnTo>
                    <a:pt x="228" y="38"/>
                  </a:lnTo>
                  <a:lnTo>
                    <a:pt x="213" y="29"/>
                  </a:lnTo>
                  <a:lnTo>
                    <a:pt x="195" y="47"/>
                  </a:lnTo>
                  <a:lnTo>
                    <a:pt x="191" y="62"/>
                  </a:lnTo>
                  <a:lnTo>
                    <a:pt x="218" y="75"/>
                  </a:lnTo>
                  <a:lnTo>
                    <a:pt x="235" y="87"/>
                  </a:lnTo>
                  <a:lnTo>
                    <a:pt x="245" y="104"/>
                  </a:lnTo>
                  <a:lnTo>
                    <a:pt x="255" y="133"/>
                  </a:lnTo>
                  <a:lnTo>
                    <a:pt x="255" y="615"/>
                  </a:lnTo>
                  <a:lnTo>
                    <a:pt x="274" y="615"/>
                  </a:lnTo>
                  <a:lnTo>
                    <a:pt x="274" y="113"/>
                  </a:lnTo>
                  <a:lnTo>
                    <a:pt x="297" y="125"/>
                  </a:lnTo>
                  <a:lnTo>
                    <a:pt x="326" y="131"/>
                  </a:lnTo>
                  <a:lnTo>
                    <a:pt x="356" y="127"/>
                  </a:lnTo>
                  <a:lnTo>
                    <a:pt x="382" y="109"/>
                  </a:lnTo>
                  <a:lnTo>
                    <a:pt x="400" y="73"/>
                  </a:lnTo>
                  <a:lnTo>
                    <a:pt x="405" y="38"/>
                  </a:lnTo>
                  <a:close/>
                  <a:moveTo>
                    <a:pt x="522" y="334"/>
                  </a:moveTo>
                  <a:lnTo>
                    <a:pt x="515" y="294"/>
                  </a:lnTo>
                  <a:lnTo>
                    <a:pt x="499" y="257"/>
                  </a:lnTo>
                  <a:lnTo>
                    <a:pt x="476" y="223"/>
                  </a:lnTo>
                  <a:lnTo>
                    <a:pt x="436" y="187"/>
                  </a:lnTo>
                  <a:lnTo>
                    <a:pt x="388" y="160"/>
                  </a:lnTo>
                  <a:lnTo>
                    <a:pt x="334" y="141"/>
                  </a:lnTo>
                  <a:lnTo>
                    <a:pt x="278" y="133"/>
                  </a:lnTo>
                  <a:lnTo>
                    <a:pt x="277" y="126"/>
                  </a:lnTo>
                  <a:lnTo>
                    <a:pt x="276" y="120"/>
                  </a:lnTo>
                  <a:lnTo>
                    <a:pt x="274" y="113"/>
                  </a:lnTo>
                  <a:lnTo>
                    <a:pt x="274" y="615"/>
                  </a:lnTo>
                  <a:lnTo>
                    <a:pt x="275" y="615"/>
                  </a:lnTo>
                  <a:lnTo>
                    <a:pt x="287" y="620"/>
                  </a:lnTo>
                  <a:lnTo>
                    <a:pt x="303" y="627"/>
                  </a:lnTo>
                  <a:lnTo>
                    <a:pt x="320" y="627"/>
                  </a:lnTo>
                  <a:lnTo>
                    <a:pt x="359" y="617"/>
                  </a:lnTo>
                  <a:lnTo>
                    <a:pt x="395" y="593"/>
                  </a:lnTo>
                  <a:lnTo>
                    <a:pt x="426" y="561"/>
                  </a:lnTo>
                  <a:lnTo>
                    <a:pt x="449" y="531"/>
                  </a:lnTo>
                  <a:lnTo>
                    <a:pt x="475" y="491"/>
                  </a:lnTo>
                  <a:lnTo>
                    <a:pt x="496" y="449"/>
                  </a:lnTo>
                  <a:lnTo>
                    <a:pt x="512" y="410"/>
                  </a:lnTo>
                  <a:lnTo>
                    <a:pt x="520" y="375"/>
                  </a:lnTo>
                  <a:lnTo>
                    <a:pt x="522" y="334"/>
                  </a:lnTo>
                  <a:close/>
                </a:path>
              </a:pathLst>
            </a:custGeom>
            <a:solidFill>
              <a:srgbClr val="BE1E2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3" name="docshape598"/>
            <p:cNvSpPr>
              <a:spLocks/>
            </p:cNvSpPr>
            <p:nvPr/>
          </p:nvSpPr>
          <p:spPr bwMode="auto">
            <a:xfrm>
              <a:off x="5927" y="6734"/>
              <a:ext cx="511" cy="614"/>
            </a:xfrm>
            <a:custGeom>
              <a:avLst/>
              <a:gdLst/>
              <a:ahLst/>
              <a:cxnLst>
                <a:cxn ang="0">
                  <a:pos x="249" y="130"/>
                </a:cxn>
                <a:cxn ang="0">
                  <a:pos x="133" y="156"/>
                </a:cxn>
                <a:cxn ang="0">
                  <a:pos x="33" y="223"/>
                </a:cxn>
                <a:cxn ang="0">
                  <a:pos x="4" y="274"/>
                </a:cxn>
                <a:cxn ang="0">
                  <a:pos x="1" y="331"/>
                </a:cxn>
                <a:cxn ang="0">
                  <a:pos x="21" y="400"/>
                </a:cxn>
                <a:cxn ang="0">
                  <a:pos x="65" y="495"/>
                </a:cxn>
                <a:cxn ang="0">
                  <a:pos x="123" y="574"/>
                </a:cxn>
                <a:cxn ang="0">
                  <a:pos x="204" y="613"/>
                </a:cxn>
                <a:cxn ang="0">
                  <a:pos x="242" y="604"/>
                </a:cxn>
                <a:cxn ang="0">
                  <a:pos x="396" y="36"/>
                </a:cxn>
                <a:cxn ang="0">
                  <a:pos x="393" y="0"/>
                </a:cxn>
                <a:cxn ang="0">
                  <a:pos x="393" y="0"/>
                </a:cxn>
                <a:cxn ang="0">
                  <a:pos x="392" y="1"/>
                </a:cxn>
                <a:cxn ang="0">
                  <a:pos x="392" y="4"/>
                </a:cxn>
                <a:cxn ang="0">
                  <a:pos x="389" y="8"/>
                </a:cxn>
                <a:cxn ang="0">
                  <a:pos x="388" y="9"/>
                </a:cxn>
                <a:cxn ang="0">
                  <a:pos x="387" y="11"/>
                </a:cxn>
                <a:cxn ang="0">
                  <a:pos x="385" y="13"/>
                </a:cxn>
                <a:cxn ang="0">
                  <a:pos x="384" y="14"/>
                </a:cxn>
                <a:cxn ang="0">
                  <a:pos x="383" y="15"/>
                </a:cxn>
                <a:cxn ang="0">
                  <a:pos x="380" y="17"/>
                </a:cxn>
                <a:cxn ang="0">
                  <a:pos x="379" y="18"/>
                </a:cxn>
                <a:cxn ang="0">
                  <a:pos x="376" y="20"/>
                </a:cxn>
                <a:cxn ang="0">
                  <a:pos x="373" y="21"/>
                </a:cxn>
                <a:cxn ang="0">
                  <a:pos x="371" y="23"/>
                </a:cxn>
                <a:cxn ang="0">
                  <a:pos x="367" y="24"/>
                </a:cxn>
                <a:cxn ang="0">
                  <a:pos x="363" y="26"/>
                </a:cxn>
                <a:cxn ang="0">
                  <a:pos x="359" y="27"/>
                </a:cxn>
                <a:cxn ang="0">
                  <a:pos x="356" y="28"/>
                </a:cxn>
                <a:cxn ang="0">
                  <a:pos x="353" y="29"/>
                </a:cxn>
                <a:cxn ang="0">
                  <a:pos x="351" y="30"/>
                </a:cxn>
                <a:cxn ang="0">
                  <a:pos x="344" y="31"/>
                </a:cxn>
                <a:cxn ang="0">
                  <a:pos x="340" y="32"/>
                </a:cxn>
                <a:cxn ang="0">
                  <a:pos x="333" y="34"/>
                </a:cxn>
                <a:cxn ang="0">
                  <a:pos x="327" y="34"/>
                </a:cxn>
                <a:cxn ang="0">
                  <a:pos x="318" y="36"/>
                </a:cxn>
                <a:cxn ang="0">
                  <a:pos x="285" y="42"/>
                </a:cxn>
                <a:cxn ang="0">
                  <a:pos x="258" y="63"/>
                </a:cxn>
                <a:cxn ang="0">
                  <a:pos x="246" y="62"/>
                </a:cxn>
                <a:cxn ang="0">
                  <a:pos x="223" y="37"/>
                </a:cxn>
                <a:cxn ang="0">
                  <a:pos x="190" y="46"/>
                </a:cxn>
                <a:cxn ang="0">
                  <a:pos x="213" y="73"/>
                </a:cxn>
                <a:cxn ang="0">
                  <a:pos x="239" y="102"/>
                </a:cxn>
                <a:cxn ang="0">
                  <a:pos x="249" y="602"/>
                </a:cxn>
                <a:cxn ang="0">
                  <a:pos x="268" y="602"/>
                </a:cxn>
                <a:cxn ang="0">
                  <a:pos x="290" y="122"/>
                </a:cxn>
                <a:cxn ang="0">
                  <a:pos x="348" y="124"/>
                </a:cxn>
                <a:cxn ang="0">
                  <a:pos x="391" y="71"/>
                </a:cxn>
                <a:cxn ang="0">
                  <a:pos x="510" y="326"/>
                </a:cxn>
                <a:cxn ang="0">
                  <a:pos x="488" y="251"/>
                </a:cxn>
                <a:cxn ang="0">
                  <a:pos x="426" y="183"/>
                </a:cxn>
                <a:cxn ang="0">
                  <a:pos x="327" y="138"/>
                </a:cxn>
                <a:cxn ang="0">
                  <a:pos x="271" y="123"/>
                </a:cxn>
                <a:cxn ang="0">
                  <a:pos x="268" y="110"/>
                </a:cxn>
                <a:cxn ang="0">
                  <a:pos x="269" y="602"/>
                </a:cxn>
                <a:cxn ang="0">
                  <a:pos x="296" y="613"/>
                </a:cxn>
                <a:cxn ang="0">
                  <a:pos x="351" y="604"/>
                </a:cxn>
                <a:cxn ang="0">
                  <a:pos x="416" y="549"/>
                </a:cxn>
                <a:cxn ang="0">
                  <a:pos x="464" y="480"/>
                </a:cxn>
                <a:cxn ang="0">
                  <a:pos x="500" y="401"/>
                </a:cxn>
                <a:cxn ang="0">
                  <a:pos x="510" y="326"/>
                </a:cxn>
              </a:cxnLst>
              <a:rect l="0" t="0" r="r" b="b"/>
              <a:pathLst>
                <a:path w="511" h="614">
                  <a:moveTo>
                    <a:pt x="249" y="602"/>
                  </a:moveTo>
                  <a:lnTo>
                    <a:pt x="249" y="130"/>
                  </a:lnTo>
                  <a:lnTo>
                    <a:pt x="192" y="137"/>
                  </a:lnTo>
                  <a:lnTo>
                    <a:pt x="133" y="156"/>
                  </a:lnTo>
                  <a:lnTo>
                    <a:pt x="78" y="184"/>
                  </a:lnTo>
                  <a:lnTo>
                    <a:pt x="33" y="223"/>
                  </a:lnTo>
                  <a:lnTo>
                    <a:pt x="16" y="248"/>
                  </a:lnTo>
                  <a:lnTo>
                    <a:pt x="4" y="274"/>
                  </a:lnTo>
                  <a:lnTo>
                    <a:pt x="0" y="302"/>
                  </a:lnTo>
                  <a:lnTo>
                    <a:pt x="1" y="331"/>
                  </a:lnTo>
                  <a:lnTo>
                    <a:pt x="8" y="360"/>
                  </a:lnTo>
                  <a:lnTo>
                    <a:pt x="21" y="400"/>
                  </a:lnTo>
                  <a:lnTo>
                    <a:pt x="40" y="446"/>
                  </a:lnTo>
                  <a:lnTo>
                    <a:pt x="65" y="495"/>
                  </a:lnTo>
                  <a:lnTo>
                    <a:pt x="91" y="536"/>
                  </a:lnTo>
                  <a:lnTo>
                    <a:pt x="123" y="574"/>
                  </a:lnTo>
                  <a:lnTo>
                    <a:pt x="161" y="602"/>
                  </a:lnTo>
                  <a:lnTo>
                    <a:pt x="204" y="613"/>
                  </a:lnTo>
                  <a:lnTo>
                    <a:pt x="216" y="613"/>
                  </a:lnTo>
                  <a:lnTo>
                    <a:pt x="242" y="604"/>
                  </a:lnTo>
                  <a:lnTo>
                    <a:pt x="249" y="602"/>
                  </a:lnTo>
                  <a:close/>
                  <a:moveTo>
                    <a:pt x="396" y="36"/>
                  </a:moveTo>
                  <a:lnTo>
                    <a:pt x="395" y="10"/>
                  </a:lnTo>
                  <a:lnTo>
                    <a:pt x="393" y="0"/>
                  </a:lnTo>
                  <a:lnTo>
                    <a:pt x="393" y="1"/>
                  </a:lnTo>
                  <a:lnTo>
                    <a:pt x="392" y="1"/>
                  </a:lnTo>
                  <a:lnTo>
                    <a:pt x="392" y="3"/>
                  </a:lnTo>
                  <a:lnTo>
                    <a:pt x="392" y="4"/>
                  </a:lnTo>
                  <a:lnTo>
                    <a:pt x="390" y="6"/>
                  </a:lnTo>
                  <a:lnTo>
                    <a:pt x="389" y="8"/>
                  </a:lnTo>
                  <a:lnTo>
                    <a:pt x="389" y="9"/>
                  </a:lnTo>
                  <a:lnTo>
                    <a:pt x="388" y="9"/>
                  </a:lnTo>
                  <a:lnTo>
                    <a:pt x="388" y="10"/>
                  </a:lnTo>
                  <a:lnTo>
                    <a:pt x="387" y="11"/>
                  </a:lnTo>
                  <a:lnTo>
                    <a:pt x="386" y="12"/>
                  </a:lnTo>
                  <a:lnTo>
                    <a:pt x="385" y="13"/>
                  </a:lnTo>
                  <a:lnTo>
                    <a:pt x="384" y="14"/>
                  </a:lnTo>
                  <a:lnTo>
                    <a:pt x="383" y="15"/>
                  </a:lnTo>
                  <a:lnTo>
                    <a:pt x="380" y="17"/>
                  </a:lnTo>
                  <a:lnTo>
                    <a:pt x="379" y="18"/>
                  </a:lnTo>
                  <a:lnTo>
                    <a:pt x="376" y="19"/>
                  </a:lnTo>
                  <a:lnTo>
                    <a:pt x="376" y="20"/>
                  </a:lnTo>
                  <a:lnTo>
                    <a:pt x="374" y="21"/>
                  </a:lnTo>
                  <a:lnTo>
                    <a:pt x="373" y="21"/>
                  </a:lnTo>
                  <a:lnTo>
                    <a:pt x="371" y="22"/>
                  </a:lnTo>
                  <a:lnTo>
                    <a:pt x="371" y="23"/>
                  </a:lnTo>
                  <a:lnTo>
                    <a:pt x="369" y="23"/>
                  </a:lnTo>
                  <a:lnTo>
                    <a:pt x="367" y="24"/>
                  </a:lnTo>
                  <a:lnTo>
                    <a:pt x="365" y="25"/>
                  </a:lnTo>
                  <a:lnTo>
                    <a:pt x="363" y="26"/>
                  </a:lnTo>
                  <a:lnTo>
                    <a:pt x="360" y="27"/>
                  </a:lnTo>
                  <a:lnTo>
                    <a:pt x="359" y="27"/>
                  </a:lnTo>
                  <a:lnTo>
                    <a:pt x="358" y="28"/>
                  </a:lnTo>
                  <a:lnTo>
                    <a:pt x="356" y="28"/>
                  </a:lnTo>
                  <a:lnTo>
                    <a:pt x="355" y="29"/>
                  </a:lnTo>
                  <a:lnTo>
                    <a:pt x="353" y="29"/>
                  </a:lnTo>
                  <a:lnTo>
                    <a:pt x="352" y="29"/>
                  </a:lnTo>
                  <a:lnTo>
                    <a:pt x="351" y="30"/>
                  </a:lnTo>
                  <a:lnTo>
                    <a:pt x="349" y="30"/>
                  </a:lnTo>
                  <a:lnTo>
                    <a:pt x="344" y="31"/>
                  </a:lnTo>
                  <a:lnTo>
                    <a:pt x="343" y="32"/>
                  </a:lnTo>
                  <a:lnTo>
                    <a:pt x="340" y="32"/>
                  </a:lnTo>
                  <a:lnTo>
                    <a:pt x="338" y="33"/>
                  </a:lnTo>
                  <a:lnTo>
                    <a:pt x="333" y="34"/>
                  </a:lnTo>
                  <a:lnTo>
                    <a:pt x="331" y="34"/>
                  </a:lnTo>
                  <a:lnTo>
                    <a:pt x="327" y="34"/>
                  </a:lnTo>
                  <a:lnTo>
                    <a:pt x="324" y="35"/>
                  </a:lnTo>
                  <a:lnTo>
                    <a:pt x="318" y="36"/>
                  </a:lnTo>
                  <a:lnTo>
                    <a:pt x="312" y="36"/>
                  </a:lnTo>
                  <a:lnTo>
                    <a:pt x="285" y="42"/>
                  </a:lnTo>
                  <a:lnTo>
                    <a:pt x="268" y="51"/>
                  </a:lnTo>
                  <a:lnTo>
                    <a:pt x="258" y="63"/>
                  </a:lnTo>
                  <a:lnTo>
                    <a:pt x="255" y="76"/>
                  </a:lnTo>
                  <a:lnTo>
                    <a:pt x="246" y="62"/>
                  </a:lnTo>
                  <a:lnTo>
                    <a:pt x="236" y="49"/>
                  </a:lnTo>
                  <a:lnTo>
                    <a:pt x="223" y="37"/>
                  </a:lnTo>
                  <a:lnTo>
                    <a:pt x="208" y="28"/>
                  </a:lnTo>
                  <a:lnTo>
                    <a:pt x="190" y="46"/>
                  </a:lnTo>
                  <a:lnTo>
                    <a:pt x="186" y="60"/>
                  </a:lnTo>
                  <a:lnTo>
                    <a:pt x="213" y="73"/>
                  </a:lnTo>
                  <a:lnTo>
                    <a:pt x="229" y="85"/>
                  </a:lnTo>
                  <a:lnTo>
                    <a:pt x="239" y="102"/>
                  </a:lnTo>
                  <a:lnTo>
                    <a:pt x="249" y="130"/>
                  </a:lnTo>
                  <a:lnTo>
                    <a:pt x="249" y="602"/>
                  </a:lnTo>
                  <a:lnTo>
                    <a:pt x="255" y="602"/>
                  </a:lnTo>
                  <a:lnTo>
                    <a:pt x="268" y="602"/>
                  </a:lnTo>
                  <a:lnTo>
                    <a:pt x="268" y="110"/>
                  </a:lnTo>
                  <a:lnTo>
                    <a:pt x="290" y="122"/>
                  </a:lnTo>
                  <a:lnTo>
                    <a:pt x="318" y="128"/>
                  </a:lnTo>
                  <a:lnTo>
                    <a:pt x="348" y="124"/>
                  </a:lnTo>
                  <a:lnTo>
                    <a:pt x="373" y="106"/>
                  </a:lnTo>
                  <a:lnTo>
                    <a:pt x="391" y="71"/>
                  </a:lnTo>
                  <a:lnTo>
                    <a:pt x="396" y="36"/>
                  </a:lnTo>
                  <a:close/>
                  <a:moveTo>
                    <a:pt x="510" y="326"/>
                  </a:moveTo>
                  <a:lnTo>
                    <a:pt x="503" y="287"/>
                  </a:lnTo>
                  <a:lnTo>
                    <a:pt x="488" y="251"/>
                  </a:lnTo>
                  <a:lnTo>
                    <a:pt x="465" y="218"/>
                  </a:lnTo>
                  <a:lnTo>
                    <a:pt x="426" y="183"/>
                  </a:lnTo>
                  <a:lnTo>
                    <a:pt x="379" y="156"/>
                  </a:lnTo>
                  <a:lnTo>
                    <a:pt x="327" y="138"/>
                  </a:lnTo>
                  <a:lnTo>
                    <a:pt x="272" y="130"/>
                  </a:lnTo>
                  <a:lnTo>
                    <a:pt x="271" y="123"/>
                  </a:lnTo>
                  <a:lnTo>
                    <a:pt x="269" y="117"/>
                  </a:lnTo>
                  <a:lnTo>
                    <a:pt x="268" y="110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88" y="610"/>
                  </a:lnTo>
                  <a:lnTo>
                    <a:pt x="296" y="613"/>
                  </a:lnTo>
                  <a:lnTo>
                    <a:pt x="313" y="613"/>
                  </a:lnTo>
                  <a:lnTo>
                    <a:pt x="351" y="604"/>
                  </a:lnTo>
                  <a:lnTo>
                    <a:pt x="386" y="579"/>
                  </a:lnTo>
                  <a:lnTo>
                    <a:pt x="416" y="549"/>
                  </a:lnTo>
                  <a:lnTo>
                    <a:pt x="439" y="519"/>
                  </a:lnTo>
                  <a:lnTo>
                    <a:pt x="464" y="480"/>
                  </a:lnTo>
                  <a:lnTo>
                    <a:pt x="485" y="440"/>
                  </a:lnTo>
                  <a:lnTo>
                    <a:pt x="500" y="401"/>
                  </a:lnTo>
                  <a:lnTo>
                    <a:pt x="508" y="367"/>
                  </a:lnTo>
                  <a:lnTo>
                    <a:pt x="510" y="326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4" name="docshape599"/>
            <p:cNvSpPr>
              <a:spLocks noChangeArrowheads="1"/>
            </p:cNvSpPr>
            <p:nvPr/>
          </p:nvSpPr>
          <p:spPr bwMode="auto">
            <a:xfrm>
              <a:off x="5815" y="247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5" name="docshape600"/>
            <p:cNvSpPr>
              <a:spLocks/>
            </p:cNvSpPr>
            <p:nvPr/>
          </p:nvSpPr>
          <p:spPr bwMode="auto">
            <a:xfrm>
              <a:off x="6466" y="2971"/>
              <a:ext cx="1496" cy="735"/>
            </a:xfrm>
            <a:custGeom>
              <a:avLst/>
              <a:gdLst/>
              <a:ahLst/>
              <a:cxnLst>
                <a:cxn ang="0">
                  <a:pos x="412" y="407"/>
                </a:cxn>
                <a:cxn ang="0">
                  <a:pos x="363" y="332"/>
                </a:cxn>
                <a:cxn ang="0">
                  <a:pos x="330" y="194"/>
                </a:cxn>
                <a:cxn ang="0">
                  <a:pos x="259" y="150"/>
                </a:cxn>
                <a:cxn ang="0">
                  <a:pos x="235" y="133"/>
                </a:cxn>
                <a:cxn ang="0">
                  <a:pos x="296" y="138"/>
                </a:cxn>
                <a:cxn ang="0">
                  <a:pos x="333" y="48"/>
                </a:cxn>
                <a:cxn ang="0">
                  <a:pos x="330" y="43"/>
                </a:cxn>
                <a:cxn ang="0">
                  <a:pos x="330" y="44"/>
                </a:cxn>
                <a:cxn ang="0">
                  <a:pos x="328" y="47"/>
                </a:cxn>
                <a:cxn ang="0">
                  <a:pos x="326" y="49"/>
                </a:cxn>
                <a:cxn ang="0">
                  <a:pos x="322" y="52"/>
                </a:cxn>
                <a:cxn ang="0">
                  <a:pos x="313" y="58"/>
                </a:cxn>
                <a:cxn ang="0">
                  <a:pos x="308" y="60"/>
                </a:cxn>
                <a:cxn ang="0">
                  <a:pos x="299" y="63"/>
                </a:cxn>
                <a:cxn ang="0">
                  <a:pos x="286" y="66"/>
                </a:cxn>
                <a:cxn ang="0">
                  <a:pos x="278" y="67"/>
                </a:cxn>
                <a:cxn ang="0">
                  <a:pos x="246" y="72"/>
                </a:cxn>
                <a:cxn ang="0">
                  <a:pos x="216" y="88"/>
                </a:cxn>
                <a:cxn ang="0">
                  <a:pos x="172" y="76"/>
                </a:cxn>
                <a:cxn ang="0">
                  <a:pos x="212" y="122"/>
                </a:cxn>
                <a:cxn ang="0">
                  <a:pos x="180" y="153"/>
                </a:cxn>
                <a:cxn ang="0">
                  <a:pos x="106" y="223"/>
                </a:cxn>
                <a:cxn ang="0">
                  <a:pos x="73" y="357"/>
                </a:cxn>
                <a:cxn ang="0">
                  <a:pos x="19" y="444"/>
                </a:cxn>
                <a:cxn ang="0">
                  <a:pos x="61" y="689"/>
                </a:cxn>
                <a:cxn ang="0">
                  <a:pos x="233" y="734"/>
                </a:cxn>
                <a:cxn ang="0">
                  <a:pos x="451" y="563"/>
                </a:cxn>
                <a:cxn ang="0">
                  <a:pos x="1457" y="368"/>
                </a:cxn>
                <a:cxn ang="0">
                  <a:pos x="1408" y="293"/>
                </a:cxn>
                <a:cxn ang="0">
                  <a:pos x="1374" y="155"/>
                </a:cxn>
                <a:cxn ang="0">
                  <a:pos x="1304" y="111"/>
                </a:cxn>
                <a:cxn ang="0">
                  <a:pos x="1279" y="94"/>
                </a:cxn>
                <a:cxn ang="0">
                  <a:pos x="1341" y="99"/>
                </a:cxn>
                <a:cxn ang="0">
                  <a:pos x="1378" y="9"/>
                </a:cxn>
                <a:cxn ang="0">
                  <a:pos x="1376" y="2"/>
                </a:cxn>
                <a:cxn ang="0">
                  <a:pos x="1373" y="8"/>
                </a:cxn>
                <a:cxn ang="0">
                  <a:pos x="1370" y="10"/>
                </a:cxn>
                <a:cxn ang="0">
                  <a:pos x="1369" y="12"/>
                </a:cxn>
                <a:cxn ang="0">
                  <a:pos x="1366" y="14"/>
                </a:cxn>
                <a:cxn ang="0">
                  <a:pos x="1359" y="18"/>
                </a:cxn>
                <a:cxn ang="0">
                  <a:pos x="1354" y="21"/>
                </a:cxn>
                <a:cxn ang="0">
                  <a:pos x="1347" y="23"/>
                </a:cxn>
                <a:cxn ang="0">
                  <a:pos x="1343" y="24"/>
                </a:cxn>
                <a:cxn ang="0">
                  <a:pos x="1336" y="26"/>
                </a:cxn>
                <a:cxn ang="0">
                  <a:pos x="1327" y="27"/>
                </a:cxn>
                <a:cxn ang="0">
                  <a:pos x="1312" y="29"/>
                </a:cxn>
                <a:cxn ang="0">
                  <a:pos x="1267" y="61"/>
                </a:cxn>
                <a:cxn ang="0">
                  <a:pos x="1230" y="23"/>
                </a:cxn>
                <a:cxn ang="0">
                  <a:pos x="1249" y="69"/>
                </a:cxn>
                <a:cxn ang="0">
                  <a:pos x="1241" y="110"/>
                </a:cxn>
                <a:cxn ang="0">
                  <a:pos x="1165" y="155"/>
                </a:cxn>
                <a:cxn ang="0">
                  <a:pos x="1132" y="293"/>
                </a:cxn>
                <a:cxn ang="0">
                  <a:pos x="1083" y="368"/>
                </a:cxn>
                <a:cxn ang="0">
                  <a:pos x="1061" y="596"/>
                </a:cxn>
                <a:cxn ang="0">
                  <a:pos x="1270" y="696"/>
                </a:cxn>
                <a:cxn ang="0">
                  <a:pos x="1479" y="596"/>
                </a:cxn>
              </a:cxnLst>
              <a:rect l="0" t="0" r="r" b="b"/>
              <a:pathLst>
                <a:path w="1496" h="735">
                  <a:moveTo>
                    <a:pt x="451" y="563"/>
                  </a:moveTo>
                  <a:lnTo>
                    <a:pt x="446" y="495"/>
                  </a:lnTo>
                  <a:lnTo>
                    <a:pt x="431" y="444"/>
                  </a:lnTo>
                  <a:lnTo>
                    <a:pt x="412" y="407"/>
                  </a:lnTo>
                  <a:lnTo>
                    <a:pt x="394" y="381"/>
                  </a:lnTo>
                  <a:lnTo>
                    <a:pt x="392" y="378"/>
                  </a:lnTo>
                  <a:lnTo>
                    <a:pt x="377" y="357"/>
                  </a:lnTo>
                  <a:lnTo>
                    <a:pt x="363" y="332"/>
                  </a:lnTo>
                  <a:lnTo>
                    <a:pt x="354" y="302"/>
                  </a:lnTo>
                  <a:lnTo>
                    <a:pt x="350" y="263"/>
                  </a:lnTo>
                  <a:lnTo>
                    <a:pt x="344" y="223"/>
                  </a:lnTo>
                  <a:lnTo>
                    <a:pt x="330" y="194"/>
                  </a:lnTo>
                  <a:lnTo>
                    <a:pt x="309" y="173"/>
                  </a:lnTo>
                  <a:lnTo>
                    <a:pt x="288" y="160"/>
                  </a:lnTo>
                  <a:lnTo>
                    <a:pt x="273" y="154"/>
                  </a:lnTo>
                  <a:lnTo>
                    <a:pt x="259" y="150"/>
                  </a:lnTo>
                  <a:lnTo>
                    <a:pt x="247" y="147"/>
                  </a:lnTo>
                  <a:lnTo>
                    <a:pt x="237" y="146"/>
                  </a:lnTo>
                  <a:lnTo>
                    <a:pt x="236" y="140"/>
                  </a:lnTo>
                  <a:lnTo>
                    <a:pt x="235" y="133"/>
                  </a:lnTo>
                  <a:lnTo>
                    <a:pt x="233" y="126"/>
                  </a:lnTo>
                  <a:lnTo>
                    <a:pt x="250" y="136"/>
                  </a:lnTo>
                  <a:lnTo>
                    <a:pt x="273" y="140"/>
                  </a:lnTo>
                  <a:lnTo>
                    <a:pt x="296" y="138"/>
                  </a:lnTo>
                  <a:lnTo>
                    <a:pt x="316" y="124"/>
                  </a:lnTo>
                  <a:lnTo>
                    <a:pt x="330" y="96"/>
                  </a:lnTo>
                  <a:lnTo>
                    <a:pt x="334" y="68"/>
                  </a:lnTo>
                  <a:lnTo>
                    <a:pt x="333" y="48"/>
                  </a:lnTo>
                  <a:lnTo>
                    <a:pt x="331" y="39"/>
                  </a:lnTo>
                  <a:lnTo>
                    <a:pt x="331" y="40"/>
                  </a:lnTo>
                  <a:lnTo>
                    <a:pt x="331" y="41"/>
                  </a:lnTo>
                  <a:lnTo>
                    <a:pt x="330" y="43"/>
                  </a:lnTo>
                  <a:lnTo>
                    <a:pt x="330" y="44"/>
                  </a:lnTo>
                  <a:lnTo>
                    <a:pt x="329" y="45"/>
                  </a:lnTo>
                  <a:lnTo>
                    <a:pt x="328" y="46"/>
                  </a:lnTo>
                  <a:lnTo>
                    <a:pt x="328" y="47"/>
                  </a:lnTo>
                  <a:lnTo>
                    <a:pt x="327" y="48"/>
                  </a:lnTo>
                  <a:lnTo>
                    <a:pt x="326" y="49"/>
                  </a:lnTo>
                  <a:lnTo>
                    <a:pt x="324" y="51"/>
                  </a:lnTo>
                  <a:lnTo>
                    <a:pt x="323" y="52"/>
                  </a:lnTo>
                  <a:lnTo>
                    <a:pt x="322" y="52"/>
                  </a:lnTo>
                  <a:lnTo>
                    <a:pt x="321" y="54"/>
                  </a:lnTo>
                  <a:lnTo>
                    <a:pt x="317" y="56"/>
                  </a:lnTo>
                  <a:lnTo>
                    <a:pt x="316" y="57"/>
                  </a:lnTo>
                  <a:lnTo>
                    <a:pt x="313" y="58"/>
                  </a:lnTo>
                  <a:lnTo>
                    <a:pt x="312" y="59"/>
                  </a:lnTo>
                  <a:lnTo>
                    <a:pt x="310" y="59"/>
                  </a:lnTo>
                  <a:lnTo>
                    <a:pt x="310" y="60"/>
                  </a:lnTo>
                  <a:lnTo>
                    <a:pt x="308" y="60"/>
                  </a:lnTo>
                  <a:lnTo>
                    <a:pt x="305" y="61"/>
                  </a:lnTo>
                  <a:lnTo>
                    <a:pt x="304" y="62"/>
                  </a:lnTo>
                  <a:lnTo>
                    <a:pt x="299" y="63"/>
                  </a:lnTo>
                  <a:lnTo>
                    <a:pt x="297" y="64"/>
                  </a:lnTo>
                  <a:lnTo>
                    <a:pt x="293" y="65"/>
                  </a:lnTo>
                  <a:lnTo>
                    <a:pt x="290" y="65"/>
                  </a:lnTo>
                  <a:lnTo>
                    <a:pt x="286" y="66"/>
                  </a:lnTo>
                  <a:lnTo>
                    <a:pt x="285" y="66"/>
                  </a:lnTo>
                  <a:lnTo>
                    <a:pt x="283" y="66"/>
                  </a:lnTo>
                  <a:lnTo>
                    <a:pt x="278" y="67"/>
                  </a:lnTo>
                  <a:lnTo>
                    <a:pt x="276" y="67"/>
                  </a:lnTo>
                  <a:lnTo>
                    <a:pt x="274" y="68"/>
                  </a:lnTo>
                  <a:lnTo>
                    <a:pt x="267" y="68"/>
                  </a:lnTo>
                  <a:lnTo>
                    <a:pt x="246" y="72"/>
                  </a:lnTo>
                  <a:lnTo>
                    <a:pt x="233" y="80"/>
                  </a:lnTo>
                  <a:lnTo>
                    <a:pt x="225" y="89"/>
                  </a:lnTo>
                  <a:lnTo>
                    <a:pt x="223" y="100"/>
                  </a:lnTo>
                  <a:lnTo>
                    <a:pt x="216" y="88"/>
                  </a:lnTo>
                  <a:lnTo>
                    <a:pt x="208" y="78"/>
                  </a:lnTo>
                  <a:lnTo>
                    <a:pt x="198" y="69"/>
                  </a:lnTo>
                  <a:lnTo>
                    <a:pt x="186" y="62"/>
                  </a:lnTo>
                  <a:lnTo>
                    <a:pt x="172" y="76"/>
                  </a:lnTo>
                  <a:lnTo>
                    <a:pt x="169" y="87"/>
                  </a:lnTo>
                  <a:lnTo>
                    <a:pt x="192" y="98"/>
                  </a:lnTo>
                  <a:lnTo>
                    <a:pt x="205" y="108"/>
                  </a:lnTo>
                  <a:lnTo>
                    <a:pt x="212" y="122"/>
                  </a:lnTo>
                  <a:lnTo>
                    <a:pt x="220" y="145"/>
                  </a:lnTo>
                  <a:lnTo>
                    <a:pt x="210" y="146"/>
                  </a:lnTo>
                  <a:lnTo>
                    <a:pt x="196" y="149"/>
                  </a:lnTo>
                  <a:lnTo>
                    <a:pt x="180" y="153"/>
                  </a:lnTo>
                  <a:lnTo>
                    <a:pt x="163" y="160"/>
                  </a:lnTo>
                  <a:lnTo>
                    <a:pt x="141" y="173"/>
                  </a:lnTo>
                  <a:lnTo>
                    <a:pt x="121" y="194"/>
                  </a:lnTo>
                  <a:lnTo>
                    <a:pt x="106" y="223"/>
                  </a:lnTo>
                  <a:lnTo>
                    <a:pt x="100" y="263"/>
                  </a:lnTo>
                  <a:lnTo>
                    <a:pt x="97" y="302"/>
                  </a:lnTo>
                  <a:lnTo>
                    <a:pt x="87" y="332"/>
                  </a:lnTo>
                  <a:lnTo>
                    <a:pt x="73" y="357"/>
                  </a:lnTo>
                  <a:lnTo>
                    <a:pt x="58" y="378"/>
                  </a:lnTo>
                  <a:lnTo>
                    <a:pt x="56" y="381"/>
                  </a:lnTo>
                  <a:lnTo>
                    <a:pt x="38" y="407"/>
                  </a:lnTo>
                  <a:lnTo>
                    <a:pt x="19" y="444"/>
                  </a:lnTo>
                  <a:lnTo>
                    <a:pt x="5" y="495"/>
                  </a:lnTo>
                  <a:lnTo>
                    <a:pt x="0" y="563"/>
                  </a:lnTo>
                  <a:lnTo>
                    <a:pt x="16" y="635"/>
                  </a:lnTo>
                  <a:lnTo>
                    <a:pt x="61" y="689"/>
                  </a:lnTo>
                  <a:lnTo>
                    <a:pt x="132" y="723"/>
                  </a:lnTo>
                  <a:lnTo>
                    <a:pt x="220" y="734"/>
                  </a:lnTo>
                  <a:lnTo>
                    <a:pt x="225" y="735"/>
                  </a:lnTo>
                  <a:lnTo>
                    <a:pt x="233" y="734"/>
                  </a:lnTo>
                  <a:lnTo>
                    <a:pt x="319" y="723"/>
                  </a:lnTo>
                  <a:lnTo>
                    <a:pt x="389" y="689"/>
                  </a:lnTo>
                  <a:lnTo>
                    <a:pt x="434" y="635"/>
                  </a:lnTo>
                  <a:lnTo>
                    <a:pt x="451" y="563"/>
                  </a:lnTo>
                  <a:close/>
                  <a:moveTo>
                    <a:pt x="1495" y="524"/>
                  </a:moveTo>
                  <a:lnTo>
                    <a:pt x="1490" y="456"/>
                  </a:lnTo>
                  <a:lnTo>
                    <a:pt x="1476" y="405"/>
                  </a:lnTo>
                  <a:lnTo>
                    <a:pt x="1457" y="368"/>
                  </a:lnTo>
                  <a:lnTo>
                    <a:pt x="1439" y="342"/>
                  </a:lnTo>
                  <a:lnTo>
                    <a:pt x="1437" y="339"/>
                  </a:lnTo>
                  <a:lnTo>
                    <a:pt x="1422" y="318"/>
                  </a:lnTo>
                  <a:lnTo>
                    <a:pt x="1408" y="293"/>
                  </a:lnTo>
                  <a:lnTo>
                    <a:pt x="1398" y="263"/>
                  </a:lnTo>
                  <a:lnTo>
                    <a:pt x="1395" y="224"/>
                  </a:lnTo>
                  <a:lnTo>
                    <a:pt x="1389" y="184"/>
                  </a:lnTo>
                  <a:lnTo>
                    <a:pt x="1374" y="155"/>
                  </a:lnTo>
                  <a:lnTo>
                    <a:pt x="1354" y="134"/>
                  </a:lnTo>
                  <a:lnTo>
                    <a:pt x="1332" y="121"/>
                  </a:lnTo>
                  <a:lnTo>
                    <a:pt x="1318" y="115"/>
                  </a:lnTo>
                  <a:lnTo>
                    <a:pt x="1304" y="111"/>
                  </a:lnTo>
                  <a:lnTo>
                    <a:pt x="1292" y="108"/>
                  </a:lnTo>
                  <a:lnTo>
                    <a:pt x="1282" y="107"/>
                  </a:lnTo>
                  <a:lnTo>
                    <a:pt x="1281" y="101"/>
                  </a:lnTo>
                  <a:lnTo>
                    <a:pt x="1279" y="94"/>
                  </a:lnTo>
                  <a:lnTo>
                    <a:pt x="1277" y="87"/>
                  </a:lnTo>
                  <a:lnTo>
                    <a:pt x="1295" y="96"/>
                  </a:lnTo>
                  <a:lnTo>
                    <a:pt x="1317" y="101"/>
                  </a:lnTo>
                  <a:lnTo>
                    <a:pt x="1341" y="99"/>
                  </a:lnTo>
                  <a:lnTo>
                    <a:pt x="1360" y="85"/>
                  </a:lnTo>
                  <a:lnTo>
                    <a:pt x="1375" y="57"/>
                  </a:lnTo>
                  <a:lnTo>
                    <a:pt x="1379" y="29"/>
                  </a:lnTo>
                  <a:lnTo>
                    <a:pt x="1378" y="9"/>
                  </a:lnTo>
                  <a:lnTo>
                    <a:pt x="1376" y="0"/>
                  </a:lnTo>
                  <a:lnTo>
                    <a:pt x="1376" y="1"/>
                  </a:lnTo>
                  <a:lnTo>
                    <a:pt x="1376" y="2"/>
                  </a:lnTo>
                  <a:lnTo>
                    <a:pt x="1375" y="4"/>
                  </a:lnTo>
                  <a:lnTo>
                    <a:pt x="1374" y="6"/>
                  </a:lnTo>
                  <a:lnTo>
                    <a:pt x="1373" y="8"/>
                  </a:lnTo>
                  <a:lnTo>
                    <a:pt x="1372" y="9"/>
                  </a:lnTo>
                  <a:lnTo>
                    <a:pt x="1371" y="9"/>
                  </a:lnTo>
                  <a:lnTo>
                    <a:pt x="1371" y="10"/>
                  </a:lnTo>
                  <a:lnTo>
                    <a:pt x="1370" y="10"/>
                  </a:lnTo>
                  <a:lnTo>
                    <a:pt x="1370" y="11"/>
                  </a:lnTo>
                  <a:lnTo>
                    <a:pt x="1369" y="12"/>
                  </a:lnTo>
                  <a:lnTo>
                    <a:pt x="1368" y="13"/>
                  </a:lnTo>
                  <a:lnTo>
                    <a:pt x="1366" y="14"/>
                  </a:lnTo>
                  <a:lnTo>
                    <a:pt x="1365" y="15"/>
                  </a:lnTo>
                  <a:lnTo>
                    <a:pt x="1361" y="17"/>
                  </a:lnTo>
                  <a:lnTo>
                    <a:pt x="1360" y="18"/>
                  </a:lnTo>
                  <a:lnTo>
                    <a:pt x="1359" y="18"/>
                  </a:lnTo>
                  <a:lnTo>
                    <a:pt x="1359" y="19"/>
                  </a:lnTo>
                  <a:lnTo>
                    <a:pt x="1356" y="20"/>
                  </a:lnTo>
                  <a:lnTo>
                    <a:pt x="1355" y="20"/>
                  </a:lnTo>
                  <a:lnTo>
                    <a:pt x="1354" y="21"/>
                  </a:lnTo>
                  <a:lnTo>
                    <a:pt x="1351" y="22"/>
                  </a:lnTo>
                  <a:lnTo>
                    <a:pt x="1350" y="22"/>
                  </a:lnTo>
                  <a:lnTo>
                    <a:pt x="1349" y="22"/>
                  </a:lnTo>
                  <a:lnTo>
                    <a:pt x="1347" y="23"/>
                  </a:lnTo>
                  <a:lnTo>
                    <a:pt x="1346" y="23"/>
                  </a:lnTo>
                  <a:lnTo>
                    <a:pt x="1344" y="24"/>
                  </a:lnTo>
                  <a:lnTo>
                    <a:pt x="1343" y="24"/>
                  </a:lnTo>
                  <a:lnTo>
                    <a:pt x="1341" y="25"/>
                  </a:lnTo>
                  <a:lnTo>
                    <a:pt x="1337" y="26"/>
                  </a:lnTo>
                  <a:lnTo>
                    <a:pt x="1336" y="26"/>
                  </a:lnTo>
                  <a:lnTo>
                    <a:pt x="1335" y="26"/>
                  </a:lnTo>
                  <a:lnTo>
                    <a:pt x="1330" y="27"/>
                  </a:lnTo>
                  <a:lnTo>
                    <a:pt x="1329" y="27"/>
                  </a:lnTo>
                  <a:lnTo>
                    <a:pt x="1327" y="27"/>
                  </a:lnTo>
                  <a:lnTo>
                    <a:pt x="1324" y="28"/>
                  </a:lnTo>
                  <a:lnTo>
                    <a:pt x="1322" y="28"/>
                  </a:lnTo>
                  <a:lnTo>
                    <a:pt x="1318" y="29"/>
                  </a:lnTo>
                  <a:lnTo>
                    <a:pt x="1312" y="29"/>
                  </a:lnTo>
                  <a:lnTo>
                    <a:pt x="1291" y="33"/>
                  </a:lnTo>
                  <a:lnTo>
                    <a:pt x="1278" y="41"/>
                  </a:lnTo>
                  <a:lnTo>
                    <a:pt x="1270" y="50"/>
                  </a:lnTo>
                  <a:lnTo>
                    <a:pt x="1267" y="61"/>
                  </a:lnTo>
                  <a:lnTo>
                    <a:pt x="1261" y="49"/>
                  </a:lnTo>
                  <a:lnTo>
                    <a:pt x="1252" y="39"/>
                  </a:lnTo>
                  <a:lnTo>
                    <a:pt x="1242" y="30"/>
                  </a:lnTo>
                  <a:lnTo>
                    <a:pt x="1230" y="23"/>
                  </a:lnTo>
                  <a:lnTo>
                    <a:pt x="1216" y="37"/>
                  </a:lnTo>
                  <a:lnTo>
                    <a:pt x="1213" y="48"/>
                  </a:lnTo>
                  <a:lnTo>
                    <a:pt x="1236" y="59"/>
                  </a:lnTo>
                  <a:lnTo>
                    <a:pt x="1249" y="69"/>
                  </a:lnTo>
                  <a:lnTo>
                    <a:pt x="1257" y="83"/>
                  </a:lnTo>
                  <a:lnTo>
                    <a:pt x="1264" y="106"/>
                  </a:lnTo>
                  <a:lnTo>
                    <a:pt x="1255" y="107"/>
                  </a:lnTo>
                  <a:lnTo>
                    <a:pt x="1241" y="110"/>
                  </a:lnTo>
                  <a:lnTo>
                    <a:pt x="1225" y="114"/>
                  </a:lnTo>
                  <a:lnTo>
                    <a:pt x="1207" y="121"/>
                  </a:lnTo>
                  <a:lnTo>
                    <a:pt x="1186" y="134"/>
                  </a:lnTo>
                  <a:lnTo>
                    <a:pt x="1165" y="155"/>
                  </a:lnTo>
                  <a:lnTo>
                    <a:pt x="1151" y="184"/>
                  </a:lnTo>
                  <a:lnTo>
                    <a:pt x="1145" y="224"/>
                  </a:lnTo>
                  <a:lnTo>
                    <a:pt x="1141" y="263"/>
                  </a:lnTo>
                  <a:lnTo>
                    <a:pt x="1132" y="293"/>
                  </a:lnTo>
                  <a:lnTo>
                    <a:pt x="1118" y="318"/>
                  </a:lnTo>
                  <a:lnTo>
                    <a:pt x="1103" y="339"/>
                  </a:lnTo>
                  <a:lnTo>
                    <a:pt x="1101" y="342"/>
                  </a:lnTo>
                  <a:lnTo>
                    <a:pt x="1083" y="368"/>
                  </a:lnTo>
                  <a:lnTo>
                    <a:pt x="1064" y="405"/>
                  </a:lnTo>
                  <a:lnTo>
                    <a:pt x="1049" y="456"/>
                  </a:lnTo>
                  <a:lnTo>
                    <a:pt x="1044" y="524"/>
                  </a:lnTo>
                  <a:lnTo>
                    <a:pt x="1061" y="596"/>
                  </a:lnTo>
                  <a:lnTo>
                    <a:pt x="1106" y="650"/>
                  </a:lnTo>
                  <a:lnTo>
                    <a:pt x="1176" y="684"/>
                  </a:lnTo>
                  <a:lnTo>
                    <a:pt x="1264" y="695"/>
                  </a:lnTo>
                  <a:lnTo>
                    <a:pt x="1270" y="696"/>
                  </a:lnTo>
                  <a:lnTo>
                    <a:pt x="1277" y="695"/>
                  </a:lnTo>
                  <a:lnTo>
                    <a:pt x="1363" y="684"/>
                  </a:lnTo>
                  <a:lnTo>
                    <a:pt x="1434" y="650"/>
                  </a:lnTo>
                  <a:lnTo>
                    <a:pt x="1479" y="596"/>
                  </a:lnTo>
                  <a:lnTo>
                    <a:pt x="1495" y="524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6" name="docshape601"/>
            <p:cNvSpPr>
              <a:spLocks/>
            </p:cNvSpPr>
            <p:nvPr/>
          </p:nvSpPr>
          <p:spPr bwMode="auto">
            <a:xfrm>
              <a:off x="5990" y="2923"/>
              <a:ext cx="1434" cy="932"/>
            </a:xfrm>
            <a:custGeom>
              <a:avLst/>
              <a:gdLst/>
              <a:ahLst/>
              <a:cxnLst>
                <a:cxn ang="0">
                  <a:pos x="580" y="36"/>
                </a:cxn>
                <a:cxn ang="0">
                  <a:pos x="544" y="34"/>
                </a:cxn>
                <a:cxn ang="0">
                  <a:pos x="503" y="43"/>
                </a:cxn>
                <a:cxn ang="0">
                  <a:pos x="443" y="45"/>
                </a:cxn>
                <a:cxn ang="0">
                  <a:pos x="383" y="15"/>
                </a:cxn>
                <a:cxn ang="0">
                  <a:pos x="273" y="0"/>
                </a:cxn>
                <a:cxn ang="0">
                  <a:pos x="137" y="61"/>
                </a:cxn>
                <a:cxn ang="0">
                  <a:pos x="41" y="219"/>
                </a:cxn>
                <a:cxn ang="0">
                  <a:pos x="4" y="378"/>
                </a:cxn>
                <a:cxn ang="0">
                  <a:pos x="5" y="530"/>
                </a:cxn>
                <a:cxn ang="0">
                  <a:pos x="36" y="661"/>
                </a:cxn>
                <a:cxn ang="0">
                  <a:pos x="106" y="783"/>
                </a:cxn>
                <a:cxn ang="0">
                  <a:pos x="225" y="883"/>
                </a:cxn>
                <a:cxn ang="0">
                  <a:pos x="336" y="931"/>
                </a:cxn>
                <a:cxn ang="0">
                  <a:pos x="398" y="910"/>
                </a:cxn>
                <a:cxn ang="0">
                  <a:pos x="393" y="851"/>
                </a:cxn>
                <a:cxn ang="0">
                  <a:pos x="240" y="675"/>
                </a:cxn>
                <a:cxn ang="0">
                  <a:pos x="239" y="488"/>
                </a:cxn>
                <a:cxn ang="0">
                  <a:pos x="285" y="312"/>
                </a:cxn>
                <a:cxn ang="0">
                  <a:pos x="368" y="185"/>
                </a:cxn>
                <a:cxn ang="0">
                  <a:pos x="479" y="143"/>
                </a:cxn>
                <a:cxn ang="0">
                  <a:pos x="509" y="149"/>
                </a:cxn>
                <a:cxn ang="0">
                  <a:pos x="528" y="166"/>
                </a:cxn>
                <a:cxn ang="0">
                  <a:pos x="546" y="170"/>
                </a:cxn>
                <a:cxn ang="0">
                  <a:pos x="567" y="124"/>
                </a:cxn>
                <a:cxn ang="0">
                  <a:pos x="587" y="67"/>
                </a:cxn>
                <a:cxn ang="0">
                  <a:pos x="1434" y="456"/>
                </a:cxn>
                <a:cxn ang="0">
                  <a:pos x="1417" y="298"/>
                </a:cxn>
                <a:cxn ang="0">
                  <a:pos x="1358" y="141"/>
                </a:cxn>
                <a:cxn ang="0">
                  <a:pos x="1229" y="16"/>
                </a:cxn>
                <a:cxn ang="0">
                  <a:pos x="1100" y="2"/>
                </a:cxn>
                <a:cxn ang="0">
                  <a:pos x="1022" y="31"/>
                </a:cxn>
                <a:cxn ang="0">
                  <a:pos x="960" y="48"/>
                </a:cxn>
                <a:cxn ang="0">
                  <a:pos x="909" y="37"/>
                </a:cxn>
                <a:cxn ang="0">
                  <a:pos x="870" y="32"/>
                </a:cxn>
                <a:cxn ang="0">
                  <a:pos x="845" y="47"/>
                </a:cxn>
                <a:cxn ang="0">
                  <a:pos x="856" y="95"/>
                </a:cxn>
                <a:cxn ang="0">
                  <a:pos x="883" y="163"/>
                </a:cxn>
                <a:cxn ang="0">
                  <a:pos x="895" y="171"/>
                </a:cxn>
                <a:cxn ang="0">
                  <a:pos x="916" y="155"/>
                </a:cxn>
                <a:cxn ang="0">
                  <a:pos x="936" y="145"/>
                </a:cxn>
                <a:cxn ang="0">
                  <a:pos x="1014" y="151"/>
                </a:cxn>
                <a:cxn ang="0">
                  <a:pos x="1111" y="240"/>
                </a:cxn>
                <a:cxn ang="0">
                  <a:pos x="1177" y="396"/>
                </a:cxn>
                <a:cxn ang="0">
                  <a:pos x="1206" y="600"/>
                </a:cxn>
                <a:cxn ang="0">
                  <a:pos x="1144" y="748"/>
                </a:cxn>
                <a:cxn ang="0">
                  <a:pos x="1029" y="881"/>
                </a:cxn>
                <a:cxn ang="0">
                  <a:pos x="1061" y="930"/>
                </a:cxn>
                <a:cxn ang="0">
                  <a:pos x="1149" y="914"/>
                </a:cxn>
                <a:cxn ang="0">
                  <a:pos x="1270" y="839"/>
                </a:cxn>
                <a:cxn ang="0">
                  <a:pos x="1375" y="713"/>
                </a:cxn>
                <a:cxn ang="0">
                  <a:pos x="1417" y="599"/>
                </a:cxn>
                <a:cxn ang="0">
                  <a:pos x="1434" y="456"/>
                </a:cxn>
              </a:cxnLst>
              <a:rect l="0" t="0" r="r" b="b"/>
              <a:pathLst>
                <a:path w="1434" h="932">
                  <a:moveTo>
                    <a:pt x="589" y="47"/>
                  </a:moveTo>
                  <a:lnTo>
                    <a:pt x="580" y="36"/>
                  </a:lnTo>
                  <a:lnTo>
                    <a:pt x="564" y="32"/>
                  </a:lnTo>
                  <a:lnTo>
                    <a:pt x="544" y="34"/>
                  </a:lnTo>
                  <a:lnTo>
                    <a:pt x="525" y="37"/>
                  </a:lnTo>
                  <a:lnTo>
                    <a:pt x="503" y="43"/>
                  </a:lnTo>
                  <a:lnTo>
                    <a:pt x="474" y="48"/>
                  </a:lnTo>
                  <a:lnTo>
                    <a:pt x="443" y="45"/>
                  </a:lnTo>
                  <a:lnTo>
                    <a:pt x="412" y="31"/>
                  </a:lnTo>
                  <a:lnTo>
                    <a:pt x="383" y="15"/>
                  </a:lnTo>
                  <a:lnTo>
                    <a:pt x="334" y="2"/>
                  </a:lnTo>
                  <a:lnTo>
                    <a:pt x="273" y="0"/>
                  </a:lnTo>
                  <a:lnTo>
                    <a:pt x="205" y="16"/>
                  </a:lnTo>
                  <a:lnTo>
                    <a:pt x="137" y="61"/>
                  </a:lnTo>
                  <a:lnTo>
                    <a:pt x="76" y="141"/>
                  </a:lnTo>
                  <a:lnTo>
                    <a:pt x="41" y="219"/>
                  </a:lnTo>
                  <a:lnTo>
                    <a:pt x="17" y="298"/>
                  </a:lnTo>
                  <a:lnTo>
                    <a:pt x="4" y="378"/>
                  </a:lnTo>
                  <a:lnTo>
                    <a:pt x="0" y="456"/>
                  </a:lnTo>
                  <a:lnTo>
                    <a:pt x="5" y="530"/>
                  </a:lnTo>
                  <a:lnTo>
                    <a:pt x="17" y="599"/>
                  </a:lnTo>
                  <a:lnTo>
                    <a:pt x="36" y="661"/>
                  </a:lnTo>
                  <a:lnTo>
                    <a:pt x="59" y="713"/>
                  </a:lnTo>
                  <a:lnTo>
                    <a:pt x="106" y="783"/>
                  </a:lnTo>
                  <a:lnTo>
                    <a:pt x="164" y="839"/>
                  </a:lnTo>
                  <a:lnTo>
                    <a:pt x="225" y="883"/>
                  </a:lnTo>
                  <a:lnTo>
                    <a:pt x="285" y="914"/>
                  </a:lnTo>
                  <a:lnTo>
                    <a:pt x="336" y="931"/>
                  </a:lnTo>
                  <a:lnTo>
                    <a:pt x="373" y="930"/>
                  </a:lnTo>
                  <a:lnTo>
                    <a:pt x="398" y="910"/>
                  </a:lnTo>
                  <a:lnTo>
                    <a:pt x="405" y="881"/>
                  </a:lnTo>
                  <a:lnTo>
                    <a:pt x="393" y="851"/>
                  </a:lnTo>
                  <a:lnTo>
                    <a:pt x="290" y="748"/>
                  </a:lnTo>
                  <a:lnTo>
                    <a:pt x="240" y="675"/>
                  </a:lnTo>
                  <a:lnTo>
                    <a:pt x="228" y="600"/>
                  </a:lnTo>
                  <a:lnTo>
                    <a:pt x="239" y="488"/>
                  </a:lnTo>
                  <a:lnTo>
                    <a:pt x="257" y="396"/>
                  </a:lnTo>
                  <a:lnTo>
                    <a:pt x="285" y="312"/>
                  </a:lnTo>
                  <a:lnTo>
                    <a:pt x="323" y="240"/>
                  </a:lnTo>
                  <a:lnTo>
                    <a:pt x="368" y="185"/>
                  </a:lnTo>
                  <a:lnTo>
                    <a:pt x="420" y="151"/>
                  </a:lnTo>
                  <a:lnTo>
                    <a:pt x="479" y="143"/>
                  </a:lnTo>
                  <a:lnTo>
                    <a:pt x="498" y="145"/>
                  </a:lnTo>
                  <a:lnTo>
                    <a:pt x="509" y="149"/>
                  </a:lnTo>
                  <a:lnTo>
                    <a:pt x="518" y="155"/>
                  </a:lnTo>
                  <a:lnTo>
                    <a:pt x="528" y="166"/>
                  </a:lnTo>
                  <a:lnTo>
                    <a:pt x="539" y="171"/>
                  </a:lnTo>
                  <a:lnTo>
                    <a:pt x="546" y="170"/>
                  </a:lnTo>
                  <a:lnTo>
                    <a:pt x="551" y="163"/>
                  </a:lnTo>
                  <a:lnTo>
                    <a:pt x="567" y="124"/>
                  </a:lnTo>
                  <a:lnTo>
                    <a:pt x="578" y="95"/>
                  </a:lnTo>
                  <a:lnTo>
                    <a:pt x="587" y="67"/>
                  </a:lnTo>
                  <a:lnTo>
                    <a:pt x="589" y="47"/>
                  </a:lnTo>
                  <a:close/>
                  <a:moveTo>
                    <a:pt x="1434" y="456"/>
                  </a:moveTo>
                  <a:lnTo>
                    <a:pt x="1430" y="378"/>
                  </a:lnTo>
                  <a:lnTo>
                    <a:pt x="1417" y="298"/>
                  </a:lnTo>
                  <a:lnTo>
                    <a:pt x="1393" y="219"/>
                  </a:lnTo>
                  <a:lnTo>
                    <a:pt x="1358" y="141"/>
                  </a:lnTo>
                  <a:lnTo>
                    <a:pt x="1297" y="61"/>
                  </a:lnTo>
                  <a:lnTo>
                    <a:pt x="1229" y="16"/>
                  </a:lnTo>
                  <a:lnTo>
                    <a:pt x="1161" y="0"/>
                  </a:lnTo>
                  <a:lnTo>
                    <a:pt x="1100" y="2"/>
                  </a:lnTo>
                  <a:lnTo>
                    <a:pt x="1051" y="15"/>
                  </a:lnTo>
                  <a:lnTo>
                    <a:pt x="1022" y="31"/>
                  </a:lnTo>
                  <a:lnTo>
                    <a:pt x="991" y="45"/>
                  </a:lnTo>
                  <a:lnTo>
                    <a:pt x="960" y="48"/>
                  </a:lnTo>
                  <a:lnTo>
                    <a:pt x="931" y="43"/>
                  </a:lnTo>
                  <a:lnTo>
                    <a:pt x="909" y="37"/>
                  </a:lnTo>
                  <a:lnTo>
                    <a:pt x="890" y="34"/>
                  </a:lnTo>
                  <a:lnTo>
                    <a:pt x="870" y="32"/>
                  </a:lnTo>
                  <a:lnTo>
                    <a:pt x="854" y="36"/>
                  </a:lnTo>
                  <a:lnTo>
                    <a:pt x="845" y="47"/>
                  </a:lnTo>
                  <a:lnTo>
                    <a:pt x="847" y="67"/>
                  </a:lnTo>
                  <a:lnTo>
                    <a:pt x="856" y="95"/>
                  </a:lnTo>
                  <a:lnTo>
                    <a:pt x="867" y="124"/>
                  </a:lnTo>
                  <a:lnTo>
                    <a:pt x="883" y="163"/>
                  </a:lnTo>
                  <a:lnTo>
                    <a:pt x="889" y="170"/>
                  </a:lnTo>
                  <a:lnTo>
                    <a:pt x="895" y="171"/>
                  </a:lnTo>
                  <a:lnTo>
                    <a:pt x="907" y="166"/>
                  </a:lnTo>
                  <a:lnTo>
                    <a:pt x="916" y="155"/>
                  </a:lnTo>
                  <a:lnTo>
                    <a:pt x="925" y="149"/>
                  </a:lnTo>
                  <a:lnTo>
                    <a:pt x="936" y="145"/>
                  </a:lnTo>
                  <a:lnTo>
                    <a:pt x="955" y="143"/>
                  </a:lnTo>
                  <a:lnTo>
                    <a:pt x="1014" y="151"/>
                  </a:lnTo>
                  <a:lnTo>
                    <a:pt x="1066" y="185"/>
                  </a:lnTo>
                  <a:lnTo>
                    <a:pt x="1111" y="240"/>
                  </a:lnTo>
                  <a:lnTo>
                    <a:pt x="1149" y="312"/>
                  </a:lnTo>
                  <a:lnTo>
                    <a:pt x="1177" y="396"/>
                  </a:lnTo>
                  <a:lnTo>
                    <a:pt x="1195" y="488"/>
                  </a:lnTo>
                  <a:lnTo>
                    <a:pt x="1206" y="600"/>
                  </a:lnTo>
                  <a:lnTo>
                    <a:pt x="1194" y="675"/>
                  </a:lnTo>
                  <a:lnTo>
                    <a:pt x="1144" y="748"/>
                  </a:lnTo>
                  <a:lnTo>
                    <a:pt x="1041" y="851"/>
                  </a:lnTo>
                  <a:lnTo>
                    <a:pt x="1029" y="881"/>
                  </a:lnTo>
                  <a:lnTo>
                    <a:pt x="1036" y="910"/>
                  </a:lnTo>
                  <a:lnTo>
                    <a:pt x="1061" y="930"/>
                  </a:lnTo>
                  <a:lnTo>
                    <a:pt x="1098" y="931"/>
                  </a:lnTo>
                  <a:lnTo>
                    <a:pt x="1149" y="914"/>
                  </a:lnTo>
                  <a:lnTo>
                    <a:pt x="1209" y="883"/>
                  </a:lnTo>
                  <a:lnTo>
                    <a:pt x="1270" y="839"/>
                  </a:lnTo>
                  <a:lnTo>
                    <a:pt x="1328" y="783"/>
                  </a:lnTo>
                  <a:lnTo>
                    <a:pt x="1375" y="713"/>
                  </a:lnTo>
                  <a:lnTo>
                    <a:pt x="1398" y="661"/>
                  </a:lnTo>
                  <a:lnTo>
                    <a:pt x="1417" y="599"/>
                  </a:lnTo>
                  <a:lnTo>
                    <a:pt x="1429" y="530"/>
                  </a:lnTo>
                  <a:lnTo>
                    <a:pt x="1434" y="456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7" name="docshape602"/>
            <p:cNvSpPr>
              <a:spLocks noChangeArrowheads="1"/>
            </p:cNvSpPr>
            <p:nvPr/>
          </p:nvSpPr>
          <p:spPr bwMode="auto">
            <a:xfrm>
              <a:off x="5815" y="9858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8" name="docshape603"/>
            <p:cNvSpPr>
              <a:spLocks/>
            </p:cNvSpPr>
            <p:nvPr/>
          </p:nvSpPr>
          <p:spPr bwMode="auto">
            <a:xfrm>
              <a:off x="6533" y="10098"/>
              <a:ext cx="1737" cy="1391"/>
            </a:xfrm>
            <a:custGeom>
              <a:avLst/>
              <a:gdLst/>
              <a:ahLst/>
              <a:cxnLst>
                <a:cxn ang="0">
                  <a:pos x="413" y="368"/>
                </a:cxn>
                <a:cxn ang="0">
                  <a:pos x="364" y="292"/>
                </a:cxn>
                <a:cxn ang="0">
                  <a:pos x="330" y="154"/>
                </a:cxn>
                <a:cxn ang="0">
                  <a:pos x="260" y="110"/>
                </a:cxn>
                <a:cxn ang="0">
                  <a:pos x="235" y="94"/>
                </a:cxn>
                <a:cxn ang="0">
                  <a:pos x="297" y="98"/>
                </a:cxn>
                <a:cxn ang="0">
                  <a:pos x="334" y="8"/>
                </a:cxn>
                <a:cxn ang="0">
                  <a:pos x="331" y="4"/>
                </a:cxn>
                <a:cxn ang="0">
                  <a:pos x="329" y="7"/>
                </a:cxn>
                <a:cxn ang="0">
                  <a:pos x="326" y="10"/>
                </a:cxn>
                <a:cxn ang="0">
                  <a:pos x="323" y="13"/>
                </a:cxn>
                <a:cxn ang="0">
                  <a:pos x="318" y="16"/>
                </a:cxn>
                <a:cxn ang="0">
                  <a:pos x="313" y="18"/>
                </a:cxn>
                <a:cxn ang="0">
                  <a:pos x="306" y="21"/>
                </a:cxn>
                <a:cxn ang="0">
                  <a:pos x="299" y="23"/>
                </a:cxn>
                <a:cxn ang="0">
                  <a:pos x="291" y="25"/>
                </a:cxn>
                <a:cxn ang="0">
                  <a:pos x="280" y="27"/>
                </a:cxn>
                <a:cxn ang="0">
                  <a:pos x="247" y="33"/>
                </a:cxn>
                <a:cxn ang="0">
                  <a:pos x="217" y="49"/>
                </a:cxn>
                <a:cxn ang="0">
                  <a:pos x="172" y="36"/>
                </a:cxn>
                <a:cxn ang="0">
                  <a:pos x="213" y="82"/>
                </a:cxn>
                <a:cxn ang="0">
                  <a:pos x="181" y="113"/>
                </a:cxn>
                <a:cxn ang="0">
                  <a:pos x="107" y="183"/>
                </a:cxn>
                <a:cxn ang="0">
                  <a:pos x="74" y="317"/>
                </a:cxn>
                <a:cxn ang="0">
                  <a:pos x="20" y="405"/>
                </a:cxn>
                <a:cxn ang="0">
                  <a:pos x="62" y="649"/>
                </a:cxn>
                <a:cxn ang="0">
                  <a:pos x="233" y="694"/>
                </a:cxn>
                <a:cxn ang="0">
                  <a:pos x="451" y="523"/>
                </a:cxn>
                <a:cxn ang="0">
                  <a:pos x="1698" y="1063"/>
                </a:cxn>
                <a:cxn ang="0">
                  <a:pos x="1649" y="988"/>
                </a:cxn>
                <a:cxn ang="0">
                  <a:pos x="1615" y="849"/>
                </a:cxn>
                <a:cxn ang="0">
                  <a:pos x="1545" y="805"/>
                </a:cxn>
                <a:cxn ang="0">
                  <a:pos x="1520" y="789"/>
                </a:cxn>
                <a:cxn ang="0">
                  <a:pos x="1582" y="793"/>
                </a:cxn>
                <a:cxn ang="0">
                  <a:pos x="1619" y="703"/>
                </a:cxn>
                <a:cxn ang="0">
                  <a:pos x="1616" y="698"/>
                </a:cxn>
                <a:cxn ang="0">
                  <a:pos x="1615" y="701"/>
                </a:cxn>
                <a:cxn ang="0">
                  <a:pos x="1613" y="704"/>
                </a:cxn>
                <a:cxn ang="0">
                  <a:pos x="1610" y="706"/>
                </a:cxn>
                <a:cxn ang="0">
                  <a:pos x="1604" y="711"/>
                </a:cxn>
                <a:cxn ang="0">
                  <a:pos x="1600" y="713"/>
                </a:cxn>
                <a:cxn ang="0">
                  <a:pos x="1595" y="715"/>
                </a:cxn>
                <a:cxn ang="0">
                  <a:pos x="1587" y="718"/>
                </a:cxn>
                <a:cxn ang="0">
                  <a:pos x="1579" y="720"/>
                </a:cxn>
                <a:cxn ang="0">
                  <a:pos x="1570" y="722"/>
                </a:cxn>
                <a:cxn ang="0">
                  <a:pos x="1558" y="723"/>
                </a:cxn>
                <a:cxn ang="0">
                  <a:pos x="1511" y="745"/>
                </a:cxn>
                <a:cxn ang="0">
                  <a:pos x="1484" y="725"/>
                </a:cxn>
                <a:cxn ang="0">
                  <a:pos x="1477" y="754"/>
                </a:cxn>
                <a:cxn ang="0">
                  <a:pos x="1496" y="802"/>
                </a:cxn>
                <a:cxn ang="0">
                  <a:pos x="1427" y="829"/>
                </a:cxn>
                <a:cxn ang="0">
                  <a:pos x="1382" y="957"/>
                </a:cxn>
                <a:cxn ang="0">
                  <a:pos x="1342" y="1036"/>
                </a:cxn>
                <a:cxn ang="0">
                  <a:pos x="1286" y="1218"/>
                </a:cxn>
                <a:cxn ang="0">
                  <a:pos x="1506" y="1390"/>
                </a:cxn>
                <a:cxn ang="0">
                  <a:pos x="1605" y="1378"/>
                </a:cxn>
              </a:cxnLst>
              <a:rect l="0" t="0" r="r" b="b"/>
              <a:pathLst>
                <a:path w="1737" h="1391">
                  <a:moveTo>
                    <a:pt x="451" y="523"/>
                  </a:moveTo>
                  <a:lnTo>
                    <a:pt x="446" y="455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8" y="317"/>
                  </a:lnTo>
                  <a:lnTo>
                    <a:pt x="364" y="292"/>
                  </a:lnTo>
                  <a:lnTo>
                    <a:pt x="354" y="262"/>
                  </a:lnTo>
                  <a:lnTo>
                    <a:pt x="351" y="223"/>
                  </a:lnTo>
                  <a:lnTo>
                    <a:pt x="345" y="183"/>
                  </a:lnTo>
                  <a:lnTo>
                    <a:pt x="330" y="154"/>
                  </a:lnTo>
                  <a:lnTo>
                    <a:pt x="310" y="133"/>
                  </a:lnTo>
                  <a:lnTo>
                    <a:pt x="288" y="120"/>
                  </a:lnTo>
                  <a:lnTo>
                    <a:pt x="274" y="114"/>
                  </a:lnTo>
                  <a:lnTo>
                    <a:pt x="260" y="110"/>
                  </a:lnTo>
                  <a:lnTo>
                    <a:pt x="248" y="108"/>
                  </a:lnTo>
                  <a:lnTo>
                    <a:pt x="238" y="106"/>
                  </a:lnTo>
                  <a:lnTo>
                    <a:pt x="237" y="100"/>
                  </a:lnTo>
                  <a:lnTo>
                    <a:pt x="235" y="94"/>
                  </a:lnTo>
                  <a:lnTo>
                    <a:pt x="233" y="87"/>
                  </a:lnTo>
                  <a:lnTo>
                    <a:pt x="251" y="96"/>
                  </a:lnTo>
                  <a:lnTo>
                    <a:pt x="273" y="101"/>
                  </a:lnTo>
                  <a:lnTo>
                    <a:pt x="297" y="98"/>
                  </a:lnTo>
                  <a:lnTo>
                    <a:pt x="316" y="84"/>
                  </a:lnTo>
                  <a:lnTo>
                    <a:pt x="330" y="56"/>
                  </a:lnTo>
                  <a:lnTo>
                    <a:pt x="335" y="29"/>
                  </a:lnTo>
                  <a:lnTo>
                    <a:pt x="334" y="8"/>
                  </a:lnTo>
                  <a:lnTo>
                    <a:pt x="332" y="0"/>
                  </a:lnTo>
                  <a:lnTo>
                    <a:pt x="332" y="2"/>
                  </a:lnTo>
                  <a:lnTo>
                    <a:pt x="331" y="3"/>
                  </a:lnTo>
                  <a:lnTo>
                    <a:pt x="331" y="4"/>
                  </a:lnTo>
                  <a:lnTo>
                    <a:pt x="330" y="4"/>
                  </a:lnTo>
                  <a:lnTo>
                    <a:pt x="330" y="5"/>
                  </a:lnTo>
                  <a:lnTo>
                    <a:pt x="329" y="7"/>
                  </a:lnTo>
                  <a:lnTo>
                    <a:pt x="328" y="8"/>
                  </a:lnTo>
                  <a:lnTo>
                    <a:pt x="327" y="9"/>
                  </a:lnTo>
                  <a:lnTo>
                    <a:pt x="326" y="10"/>
                  </a:lnTo>
                  <a:lnTo>
                    <a:pt x="325" y="12"/>
                  </a:lnTo>
                  <a:lnTo>
                    <a:pt x="324" y="12"/>
                  </a:lnTo>
                  <a:lnTo>
                    <a:pt x="323" y="13"/>
                  </a:lnTo>
                  <a:lnTo>
                    <a:pt x="321" y="14"/>
                  </a:lnTo>
                  <a:lnTo>
                    <a:pt x="319" y="15"/>
                  </a:lnTo>
                  <a:lnTo>
                    <a:pt x="318" y="16"/>
                  </a:lnTo>
                  <a:lnTo>
                    <a:pt x="317" y="16"/>
                  </a:lnTo>
                  <a:lnTo>
                    <a:pt x="315" y="18"/>
                  </a:lnTo>
                  <a:lnTo>
                    <a:pt x="313" y="18"/>
                  </a:lnTo>
                  <a:lnTo>
                    <a:pt x="311" y="20"/>
                  </a:lnTo>
                  <a:lnTo>
                    <a:pt x="310" y="20"/>
                  </a:lnTo>
                  <a:lnTo>
                    <a:pt x="307" y="21"/>
                  </a:lnTo>
                  <a:lnTo>
                    <a:pt x="306" y="21"/>
                  </a:lnTo>
                  <a:lnTo>
                    <a:pt x="305" y="22"/>
                  </a:lnTo>
                  <a:lnTo>
                    <a:pt x="302" y="23"/>
                  </a:lnTo>
                  <a:lnTo>
                    <a:pt x="300" y="23"/>
                  </a:lnTo>
                  <a:lnTo>
                    <a:pt x="299" y="23"/>
                  </a:lnTo>
                  <a:lnTo>
                    <a:pt x="297" y="24"/>
                  </a:lnTo>
                  <a:lnTo>
                    <a:pt x="294" y="25"/>
                  </a:lnTo>
                  <a:lnTo>
                    <a:pt x="292" y="25"/>
                  </a:lnTo>
                  <a:lnTo>
                    <a:pt x="291" y="25"/>
                  </a:lnTo>
                  <a:lnTo>
                    <a:pt x="286" y="26"/>
                  </a:lnTo>
                  <a:lnTo>
                    <a:pt x="285" y="26"/>
                  </a:lnTo>
                  <a:lnTo>
                    <a:pt x="283" y="27"/>
                  </a:lnTo>
                  <a:lnTo>
                    <a:pt x="280" y="27"/>
                  </a:lnTo>
                  <a:lnTo>
                    <a:pt x="277" y="28"/>
                  </a:lnTo>
                  <a:lnTo>
                    <a:pt x="271" y="28"/>
                  </a:lnTo>
                  <a:lnTo>
                    <a:pt x="268" y="29"/>
                  </a:lnTo>
                  <a:lnTo>
                    <a:pt x="247" y="33"/>
                  </a:lnTo>
                  <a:lnTo>
                    <a:pt x="234" y="40"/>
                  </a:lnTo>
                  <a:lnTo>
                    <a:pt x="226" y="50"/>
                  </a:lnTo>
                  <a:lnTo>
                    <a:pt x="223" y="60"/>
                  </a:lnTo>
                  <a:lnTo>
                    <a:pt x="217" y="49"/>
                  </a:lnTo>
                  <a:lnTo>
                    <a:pt x="208" y="38"/>
                  </a:lnTo>
                  <a:lnTo>
                    <a:pt x="198" y="29"/>
                  </a:lnTo>
                  <a:lnTo>
                    <a:pt x="186" y="22"/>
                  </a:lnTo>
                  <a:lnTo>
                    <a:pt x="172" y="36"/>
                  </a:lnTo>
                  <a:lnTo>
                    <a:pt x="169" y="47"/>
                  </a:lnTo>
                  <a:lnTo>
                    <a:pt x="192" y="58"/>
                  </a:lnTo>
                  <a:lnTo>
                    <a:pt x="205" y="68"/>
                  </a:lnTo>
                  <a:lnTo>
                    <a:pt x="213" y="82"/>
                  </a:lnTo>
                  <a:lnTo>
                    <a:pt x="220" y="106"/>
                  </a:lnTo>
                  <a:lnTo>
                    <a:pt x="211" y="107"/>
                  </a:lnTo>
                  <a:lnTo>
                    <a:pt x="197" y="109"/>
                  </a:lnTo>
                  <a:lnTo>
                    <a:pt x="181" y="113"/>
                  </a:lnTo>
                  <a:lnTo>
                    <a:pt x="163" y="120"/>
                  </a:lnTo>
                  <a:lnTo>
                    <a:pt x="142" y="133"/>
                  </a:lnTo>
                  <a:lnTo>
                    <a:pt x="121" y="154"/>
                  </a:lnTo>
                  <a:lnTo>
                    <a:pt x="107" y="183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8" y="292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9" y="368"/>
                  </a:lnTo>
                  <a:lnTo>
                    <a:pt x="20" y="405"/>
                  </a:lnTo>
                  <a:lnTo>
                    <a:pt x="5" y="455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220" y="694"/>
                  </a:lnTo>
                  <a:lnTo>
                    <a:pt x="226" y="695"/>
                  </a:lnTo>
                  <a:lnTo>
                    <a:pt x="233" y="694"/>
                  </a:lnTo>
                  <a:lnTo>
                    <a:pt x="319" y="683"/>
                  </a:lnTo>
                  <a:lnTo>
                    <a:pt x="390" y="649"/>
                  </a:lnTo>
                  <a:lnTo>
                    <a:pt x="435" y="595"/>
                  </a:lnTo>
                  <a:lnTo>
                    <a:pt x="451" y="523"/>
                  </a:lnTo>
                  <a:close/>
                  <a:moveTo>
                    <a:pt x="1737" y="1218"/>
                  </a:moveTo>
                  <a:lnTo>
                    <a:pt x="1732" y="1151"/>
                  </a:lnTo>
                  <a:lnTo>
                    <a:pt x="1717" y="1100"/>
                  </a:lnTo>
                  <a:lnTo>
                    <a:pt x="1698" y="1063"/>
                  </a:lnTo>
                  <a:lnTo>
                    <a:pt x="1680" y="1036"/>
                  </a:lnTo>
                  <a:lnTo>
                    <a:pt x="1678" y="1034"/>
                  </a:lnTo>
                  <a:lnTo>
                    <a:pt x="1663" y="1012"/>
                  </a:lnTo>
                  <a:lnTo>
                    <a:pt x="1649" y="988"/>
                  </a:lnTo>
                  <a:lnTo>
                    <a:pt x="1640" y="957"/>
                  </a:lnTo>
                  <a:lnTo>
                    <a:pt x="1636" y="919"/>
                  </a:lnTo>
                  <a:lnTo>
                    <a:pt x="1630" y="879"/>
                  </a:lnTo>
                  <a:lnTo>
                    <a:pt x="1615" y="849"/>
                  </a:lnTo>
                  <a:lnTo>
                    <a:pt x="1595" y="829"/>
                  </a:lnTo>
                  <a:lnTo>
                    <a:pt x="1573" y="815"/>
                  </a:lnTo>
                  <a:lnTo>
                    <a:pt x="1559" y="810"/>
                  </a:lnTo>
                  <a:lnTo>
                    <a:pt x="1545" y="805"/>
                  </a:lnTo>
                  <a:lnTo>
                    <a:pt x="1533" y="803"/>
                  </a:lnTo>
                  <a:lnTo>
                    <a:pt x="1523" y="802"/>
                  </a:lnTo>
                  <a:lnTo>
                    <a:pt x="1522" y="795"/>
                  </a:lnTo>
                  <a:lnTo>
                    <a:pt x="1520" y="789"/>
                  </a:lnTo>
                  <a:lnTo>
                    <a:pt x="1519" y="782"/>
                  </a:lnTo>
                  <a:lnTo>
                    <a:pt x="1536" y="791"/>
                  </a:lnTo>
                  <a:lnTo>
                    <a:pt x="1558" y="796"/>
                  </a:lnTo>
                  <a:lnTo>
                    <a:pt x="1582" y="793"/>
                  </a:lnTo>
                  <a:lnTo>
                    <a:pt x="1602" y="779"/>
                  </a:lnTo>
                  <a:lnTo>
                    <a:pt x="1616" y="751"/>
                  </a:lnTo>
                  <a:lnTo>
                    <a:pt x="1620" y="724"/>
                  </a:lnTo>
                  <a:lnTo>
                    <a:pt x="1619" y="703"/>
                  </a:lnTo>
                  <a:lnTo>
                    <a:pt x="1617" y="695"/>
                  </a:lnTo>
                  <a:lnTo>
                    <a:pt x="1617" y="696"/>
                  </a:lnTo>
                  <a:lnTo>
                    <a:pt x="1616" y="698"/>
                  </a:lnTo>
                  <a:lnTo>
                    <a:pt x="1616" y="699"/>
                  </a:lnTo>
                  <a:lnTo>
                    <a:pt x="1615" y="701"/>
                  </a:lnTo>
                  <a:lnTo>
                    <a:pt x="1614" y="701"/>
                  </a:lnTo>
                  <a:lnTo>
                    <a:pt x="1613" y="703"/>
                  </a:lnTo>
                  <a:lnTo>
                    <a:pt x="1613" y="704"/>
                  </a:lnTo>
                  <a:lnTo>
                    <a:pt x="1612" y="704"/>
                  </a:lnTo>
                  <a:lnTo>
                    <a:pt x="1612" y="705"/>
                  </a:lnTo>
                  <a:lnTo>
                    <a:pt x="1610" y="706"/>
                  </a:lnTo>
                  <a:lnTo>
                    <a:pt x="1609" y="707"/>
                  </a:lnTo>
                  <a:lnTo>
                    <a:pt x="1606" y="710"/>
                  </a:lnTo>
                  <a:lnTo>
                    <a:pt x="1604" y="711"/>
                  </a:lnTo>
                  <a:lnTo>
                    <a:pt x="1602" y="712"/>
                  </a:lnTo>
                  <a:lnTo>
                    <a:pt x="1600" y="713"/>
                  </a:lnTo>
                  <a:lnTo>
                    <a:pt x="1599" y="713"/>
                  </a:lnTo>
                  <a:lnTo>
                    <a:pt x="1598" y="714"/>
                  </a:lnTo>
                  <a:lnTo>
                    <a:pt x="1596" y="715"/>
                  </a:lnTo>
                  <a:lnTo>
                    <a:pt x="1595" y="715"/>
                  </a:lnTo>
                  <a:lnTo>
                    <a:pt x="1593" y="716"/>
                  </a:lnTo>
                  <a:lnTo>
                    <a:pt x="1591" y="716"/>
                  </a:lnTo>
                  <a:lnTo>
                    <a:pt x="1590" y="717"/>
                  </a:lnTo>
                  <a:lnTo>
                    <a:pt x="1587" y="718"/>
                  </a:lnTo>
                  <a:lnTo>
                    <a:pt x="1585" y="718"/>
                  </a:lnTo>
                  <a:lnTo>
                    <a:pt x="1585" y="719"/>
                  </a:lnTo>
                  <a:lnTo>
                    <a:pt x="1582" y="719"/>
                  </a:lnTo>
                  <a:lnTo>
                    <a:pt x="1579" y="720"/>
                  </a:lnTo>
                  <a:lnTo>
                    <a:pt x="1578" y="720"/>
                  </a:lnTo>
                  <a:lnTo>
                    <a:pt x="1576" y="721"/>
                  </a:lnTo>
                  <a:lnTo>
                    <a:pt x="1571" y="722"/>
                  </a:lnTo>
                  <a:lnTo>
                    <a:pt x="1570" y="722"/>
                  </a:lnTo>
                  <a:lnTo>
                    <a:pt x="1569" y="722"/>
                  </a:lnTo>
                  <a:lnTo>
                    <a:pt x="1567" y="722"/>
                  </a:lnTo>
                  <a:lnTo>
                    <a:pt x="1562" y="723"/>
                  </a:lnTo>
                  <a:lnTo>
                    <a:pt x="1558" y="723"/>
                  </a:lnTo>
                  <a:lnTo>
                    <a:pt x="1553" y="724"/>
                  </a:lnTo>
                  <a:lnTo>
                    <a:pt x="1532" y="728"/>
                  </a:lnTo>
                  <a:lnTo>
                    <a:pt x="1519" y="735"/>
                  </a:lnTo>
                  <a:lnTo>
                    <a:pt x="1511" y="745"/>
                  </a:lnTo>
                  <a:lnTo>
                    <a:pt x="1509" y="755"/>
                  </a:lnTo>
                  <a:lnTo>
                    <a:pt x="1502" y="744"/>
                  </a:lnTo>
                  <a:lnTo>
                    <a:pt x="1494" y="734"/>
                  </a:lnTo>
                  <a:lnTo>
                    <a:pt x="1484" y="725"/>
                  </a:lnTo>
                  <a:lnTo>
                    <a:pt x="1471" y="718"/>
                  </a:lnTo>
                  <a:lnTo>
                    <a:pt x="1458" y="731"/>
                  </a:lnTo>
                  <a:lnTo>
                    <a:pt x="1455" y="743"/>
                  </a:lnTo>
                  <a:lnTo>
                    <a:pt x="1477" y="754"/>
                  </a:lnTo>
                  <a:lnTo>
                    <a:pt x="1490" y="763"/>
                  </a:lnTo>
                  <a:lnTo>
                    <a:pt x="1498" y="777"/>
                  </a:lnTo>
                  <a:lnTo>
                    <a:pt x="1506" y="801"/>
                  </a:lnTo>
                  <a:lnTo>
                    <a:pt x="1496" y="802"/>
                  </a:lnTo>
                  <a:lnTo>
                    <a:pt x="1482" y="804"/>
                  </a:lnTo>
                  <a:lnTo>
                    <a:pt x="1466" y="809"/>
                  </a:lnTo>
                  <a:lnTo>
                    <a:pt x="1449" y="815"/>
                  </a:lnTo>
                  <a:lnTo>
                    <a:pt x="1427" y="829"/>
                  </a:lnTo>
                  <a:lnTo>
                    <a:pt x="1407" y="849"/>
                  </a:lnTo>
                  <a:lnTo>
                    <a:pt x="1392" y="879"/>
                  </a:lnTo>
                  <a:lnTo>
                    <a:pt x="1386" y="919"/>
                  </a:lnTo>
                  <a:lnTo>
                    <a:pt x="1382" y="957"/>
                  </a:lnTo>
                  <a:lnTo>
                    <a:pt x="1373" y="988"/>
                  </a:lnTo>
                  <a:lnTo>
                    <a:pt x="1359" y="1012"/>
                  </a:lnTo>
                  <a:lnTo>
                    <a:pt x="1344" y="1034"/>
                  </a:lnTo>
                  <a:lnTo>
                    <a:pt x="1342" y="1036"/>
                  </a:lnTo>
                  <a:lnTo>
                    <a:pt x="1324" y="1063"/>
                  </a:lnTo>
                  <a:lnTo>
                    <a:pt x="1305" y="1100"/>
                  </a:lnTo>
                  <a:lnTo>
                    <a:pt x="1290" y="1151"/>
                  </a:lnTo>
                  <a:lnTo>
                    <a:pt x="1286" y="1218"/>
                  </a:lnTo>
                  <a:lnTo>
                    <a:pt x="1302" y="1291"/>
                  </a:lnTo>
                  <a:lnTo>
                    <a:pt x="1347" y="1345"/>
                  </a:lnTo>
                  <a:lnTo>
                    <a:pt x="1418" y="1378"/>
                  </a:lnTo>
                  <a:lnTo>
                    <a:pt x="1506" y="1390"/>
                  </a:lnTo>
                  <a:lnTo>
                    <a:pt x="1511" y="1390"/>
                  </a:lnTo>
                  <a:lnTo>
                    <a:pt x="1519" y="1389"/>
                  </a:lnTo>
                  <a:lnTo>
                    <a:pt x="1604" y="1379"/>
                  </a:lnTo>
                  <a:lnTo>
                    <a:pt x="1605" y="1378"/>
                  </a:lnTo>
                  <a:lnTo>
                    <a:pt x="1675" y="1345"/>
                  </a:lnTo>
                  <a:lnTo>
                    <a:pt x="1720" y="1291"/>
                  </a:lnTo>
                  <a:lnTo>
                    <a:pt x="1737" y="1218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9" name="docshape604"/>
            <p:cNvSpPr>
              <a:spLocks/>
            </p:cNvSpPr>
            <p:nvPr/>
          </p:nvSpPr>
          <p:spPr bwMode="auto">
            <a:xfrm>
              <a:off x="5927" y="9912"/>
              <a:ext cx="1718" cy="1270"/>
            </a:xfrm>
            <a:custGeom>
              <a:avLst/>
              <a:gdLst/>
              <a:ahLst/>
              <a:cxnLst>
                <a:cxn ang="0">
                  <a:pos x="465" y="219"/>
                </a:cxn>
                <a:cxn ang="0">
                  <a:pos x="272" y="130"/>
                </a:cxn>
                <a:cxn ang="0">
                  <a:pos x="290" y="122"/>
                </a:cxn>
                <a:cxn ang="0">
                  <a:pos x="391" y="72"/>
                </a:cxn>
                <a:cxn ang="0">
                  <a:pos x="393" y="1"/>
                </a:cxn>
                <a:cxn ang="0">
                  <a:pos x="391" y="6"/>
                </a:cxn>
                <a:cxn ang="0">
                  <a:pos x="388" y="10"/>
                </a:cxn>
                <a:cxn ang="0">
                  <a:pos x="386" y="13"/>
                </a:cxn>
                <a:cxn ang="0">
                  <a:pos x="384" y="15"/>
                </a:cxn>
                <a:cxn ang="0">
                  <a:pos x="380" y="18"/>
                </a:cxn>
                <a:cxn ang="0">
                  <a:pos x="374" y="21"/>
                </a:cxn>
                <a:cxn ang="0">
                  <a:pos x="371" y="23"/>
                </a:cxn>
                <a:cxn ang="0">
                  <a:pos x="363" y="26"/>
                </a:cxn>
                <a:cxn ang="0">
                  <a:pos x="352" y="30"/>
                </a:cxn>
                <a:cxn ang="0">
                  <a:pos x="342" y="32"/>
                </a:cxn>
                <a:cxn ang="0">
                  <a:pos x="331" y="34"/>
                </a:cxn>
                <a:cxn ang="0">
                  <a:pos x="285" y="42"/>
                </a:cxn>
                <a:cxn ang="0">
                  <a:pos x="246" y="62"/>
                </a:cxn>
                <a:cxn ang="0">
                  <a:pos x="190" y="46"/>
                </a:cxn>
                <a:cxn ang="0">
                  <a:pos x="239" y="102"/>
                </a:cxn>
                <a:cxn ang="0">
                  <a:pos x="78" y="185"/>
                </a:cxn>
                <a:cxn ang="0">
                  <a:pos x="0" y="303"/>
                </a:cxn>
                <a:cxn ang="0">
                  <a:pos x="40" y="447"/>
                </a:cxn>
                <a:cxn ang="0">
                  <a:pos x="161" y="603"/>
                </a:cxn>
                <a:cxn ang="0">
                  <a:pos x="249" y="602"/>
                </a:cxn>
                <a:cxn ang="0">
                  <a:pos x="296" y="614"/>
                </a:cxn>
                <a:cxn ang="0">
                  <a:pos x="416" y="549"/>
                </a:cxn>
                <a:cxn ang="0">
                  <a:pos x="500" y="401"/>
                </a:cxn>
                <a:cxn ang="0">
                  <a:pos x="1710" y="937"/>
                </a:cxn>
                <a:cxn ang="0">
                  <a:pos x="1583" y="802"/>
                </a:cxn>
                <a:cxn ang="0">
                  <a:pos x="1471" y="763"/>
                </a:cxn>
                <a:cxn ang="0">
                  <a:pos x="1551" y="770"/>
                </a:cxn>
                <a:cxn ang="0">
                  <a:pos x="1599" y="653"/>
                </a:cxn>
                <a:cxn ang="0">
                  <a:pos x="1597" y="645"/>
                </a:cxn>
                <a:cxn ang="0">
                  <a:pos x="1592" y="653"/>
                </a:cxn>
                <a:cxn ang="0">
                  <a:pos x="1591" y="655"/>
                </a:cxn>
                <a:cxn ang="0">
                  <a:pos x="1588" y="658"/>
                </a:cxn>
                <a:cxn ang="0">
                  <a:pos x="1582" y="662"/>
                </a:cxn>
                <a:cxn ang="0">
                  <a:pos x="1574" y="666"/>
                </a:cxn>
                <a:cxn ang="0">
                  <a:pos x="1563" y="671"/>
                </a:cxn>
                <a:cxn ang="0">
                  <a:pos x="1552" y="674"/>
                </a:cxn>
                <a:cxn ang="0">
                  <a:pos x="1544" y="676"/>
                </a:cxn>
                <a:cxn ang="0">
                  <a:pos x="1527" y="679"/>
                </a:cxn>
                <a:cxn ang="0">
                  <a:pos x="1469" y="695"/>
                </a:cxn>
                <a:cxn ang="0">
                  <a:pos x="1437" y="693"/>
                </a:cxn>
                <a:cxn ang="0">
                  <a:pos x="1386" y="705"/>
                </a:cxn>
                <a:cxn ang="0">
                  <a:pos x="1451" y="776"/>
                </a:cxn>
                <a:cxn ang="0">
                  <a:pos x="1230" y="871"/>
                </a:cxn>
                <a:cxn ang="0">
                  <a:pos x="1197" y="982"/>
                </a:cxn>
                <a:cxn ang="0">
                  <a:pos x="1262" y="1148"/>
                </a:cxn>
                <a:cxn ang="0">
                  <a:pos x="1405" y="1270"/>
                </a:cxn>
                <a:cxn ang="0">
                  <a:pos x="1469" y="1258"/>
                </a:cxn>
                <a:cxn ang="0">
                  <a:pos x="1515" y="1270"/>
                </a:cxn>
                <a:cxn ang="0">
                  <a:pos x="1645" y="1174"/>
                </a:cxn>
                <a:cxn ang="0">
                  <a:pos x="1716" y="1018"/>
                </a:cxn>
              </a:cxnLst>
              <a:rect l="0" t="0" r="r" b="b"/>
              <a:pathLst>
                <a:path w="1718" h="1270">
                  <a:moveTo>
                    <a:pt x="510" y="327"/>
                  </a:moveTo>
                  <a:lnTo>
                    <a:pt x="503" y="288"/>
                  </a:lnTo>
                  <a:lnTo>
                    <a:pt x="488" y="252"/>
                  </a:lnTo>
                  <a:lnTo>
                    <a:pt x="465" y="219"/>
                  </a:lnTo>
                  <a:lnTo>
                    <a:pt x="426" y="184"/>
                  </a:lnTo>
                  <a:lnTo>
                    <a:pt x="379" y="156"/>
                  </a:lnTo>
                  <a:lnTo>
                    <a:pt x="327" y="138"/>
                  </a:lnTo>
                  <a:lnTo>
                    <a:pt x="272" y="130"/>
                  </a:lnTo>
                  <a:lnTo>
                    <a:pt x="271" y="124"/>
                  </a:lnTo>
                  <a:lnTo>
                    <a:pt x="269" y="117"/>
                  </a:lnTo>
                  <a:lnTo>
                    <a:pt x="268" y="111"/>
                  </a:lnTo>
                  <a:lnTo>
                    <a:pt x="290" y="122"/>
                  </a:lnTo>
                  <a:lnTo>
                    <a:pt x="318" y="128"/>
                  </a:lnTo>
                  <a:lnTo>
                    <a:pt x="348" y="125"/>
                  </a:lnTo>
                  <a:lnTo>
                    <a:pt x="373" y="107"/>
                  </a:lnTo>
                  <a:lnTo>
                    <a:pt x="391" y="72"/>
                  </a:lnTo>
                  <a:lnTo>
                    <a:pt x="396" y="37"/>
                  </a:lnTo>
                  <a:lnTo>
                    <a:pt x="395" y="11"/>
                  </a:lnTo>
                  <a:lnTo>
                    <a:pt x="393" y="0"/>
                  </a:lnTo>
                  <a:lnTo>
                    <a:pt x="393" y="1"/>
                  </a:lnTo>
                  <a:lnTo>
                    <a:pt x="392" y="2"/>
                  </a:lnTo>
                  <a:lnTo>
                    <a:pt x="392" y="3"/>
                  </a:lnTo>
                  <a:lnTo>
                    <a:pt x="392" y="4"/>
                  </a:lnTo>
                  <a:lnTo>
                    <a:pt x="391" y="6"/>
                  </a:lnTo>
                  <a:lnTo>
                    <a:pt x="390" y="7"/>
                  </a:lnTo>
                  <a:lnTo>
                    <a:pt x="390" y="8"/>
                  </a:lnTo>
                  <a:lnTo>
                    <a:pt x="389" y="9"/>
                  </a:lnTo>
                  <a:lnTo>
                    <a:pt x="388" y="10"/>
                  </a:lnTo>
                  <a:lnTo>
                    <a:pt x="387" y="11"/>
                  </a:lnTo>
                  <a:lnTo>
                    <a:pt x="386" y="12"/>
                  </a:lnTo>
                  <a:lnTo>
                    <a:pt x="386" y="13"/>
                  </a:lnTo>
                  <a:lnTo>
                    <a:pt x="385" y="13"/>
                  </a:lnTo>
                  <a:lnTo>
                    <a:pt x="385" y="14"/>
                  </a:lnTo>
                  <a:lnTo>
                    <a:pt x="384" y="14"/>
                  </a:lnTo>
                  <a:lnTo>
                    <a:pt x="384" y="15"/>
                  </a:lnTo>
                  <a:lnTo>
                    <a:pt x="383" y="15"/>
                  </a:lnTo>
                  <a:lnTo>
                    <a:pt x="382" y="16"/>
                  </a:lnTo>
                  <a:lnTo>
                    <a:pt x="381" y="17"/>
                  </a:lnTo>
                  <a:lnTo>
                    <a:pt x="380" y="18"/>
                  </a:lnTo>
                  <a:lnTo>
                    <a:pt x="379" y="19"/>
                  </a:lnTo>
                  <a:lnTo>
                    <a:pt x="376" y="20"/>
                  </a:lnTo>
                  <a:lnTo>
                    <a:pt x="374" y="21"/>
                  </a:lnTo>
                  <a:lnTo>
                    <a:pt x="373" y="22"/>
                  </a:lnTo>
                  <a:lnTo>
                    <a:pt x="372" y="22"/>
                  </a:lnTo>
                  <a:lnTo>
                    <a:pt x="371" y="23"/>
                  </a:lnTo>
                  <a:lnTo>
                    <a:pt x="369" y="24"/>
                  </a:lnTo>
                  <a:lnTo>
                    <a:pt x="366" y="25"/>
                  </a:lnTo>
                  <a:lnTo>
                    <a:pt x="365" y="26"/>
                  </a:lnTo>
                  <a:lnTo>
                    <a:pt x="363" y="26"/>
                  </a:lnTo>
                  <a:lnTo>
                    <a:pt x="360" y="28"/>
                  </a:lnTo>
                  <a:lnTo>
                    <a:pt x="359" y="28"/>
                  </a:lnTo>
                  <a:lnTo>
                    <a:pt x="356" y="29"/>
                  </a:lnTo>
                  <a:lnTo>
                    <a:pt x="352" y="30"/>
                  </a:lnTo>
                  <a:lnTo>
                    <a:pt x="351" y="30"/>
                  </a:lnTo>
                  <a:lnTo>
                    <a:pt x="349" y="31"/>
                  </a:lnTo>
                  <a:lnTo>
                    <a:pt x="347" y="31"/>
                  </a:lnTo>
                  <a:lnTo>
                    <a:pt x="342" y="32"/>
                  </a:lnTo>
                  <a:lnTo>
                    <a:pt x="340" y="33"/>
                  </a:lnTo>
                  <a:lnTo>
                    <a:pt x="335" y="34"/>
                  </a:lnTo>
                  <a:lnTo>
                    <a:pt x="334" y="34"/>
                  </a:lnTo>
                  <a:lnTo>
                    <a:pt x="331" y="34"/>
                  </a:lnTo>
                  <a:lnTo>
                    <a:pt x="323" y="36"/>
                  </a:lnTo>
                  <a:lnTo>
                    <a:pt x="316" y="36"/>
                  </a:lnTo>
                  <a:lnTo>
                    <a:pt x="312" y="37"/>
                  </a:lnTo>
                  <a:lnTo>
                    <a:pt x="285" y="42"/>
                  </a:lnTo>
                  <a:lnTo>
                    <a:pt x="268" y="51"/>
                  </a:lnTo>
                  <a:lnTo>
                    <a:pt x="258" y="63"/>
                  </a:lnTo>
                  <a:lnTo>
                    <a:pt x="255" y="77"/>
                  </a:lnTo>
                  <a:lnTo>
                    <a:pt x="246" y="62"/>
                  </a:lnTo>
                  <a:lnTo>
                    <a:pt x="236" y="49"/>
                  </a:lnTo>
                  <a:lnTo>
                    <a:pt x="223" y="38"/>
                  </a:lnTo>
                  <a:lnTo>
                    <a:pt x="208" y="29"/>
                  </a:lnTo>
                  <a:lnTo>
                    <a:pt x="190" y="46"/>
                  </a:lnTo>
                  <a:lnTo>
                    <a:pt x="186" y="61"/>
                  </a:lnTo>
                  <a:lnTo>
                    <a:pt x="213" y="74"/>
                  </a:lnTo>
                  <a:lnTo>
                    <a:pt x="229" y="85"/>
                  </a:lnTo>
                  <a:lnTo>
                    <a:pt x="239" y="102"/>
                  </a:lnTo>
                  <a:lnTo>
                    <a:pt x="249" y="130"/>
                  </a:lnTo>
                  <a:lnTo>
                    <a:pt x="192" y="138"/>
                  </a:lnTo>
                  <a:lnTo>
                    <a:pt x="133" y="156"/>
                  </a:lnTo>
                  <a:lnTo>
                    <a:pt x="78" y="185"/>
                  </a:lnTo>
                  <a:lnTo>
                    <a:pt x="33" y="223"/>
                  </a:lnTo>
                  <a:lnTo>
                    <a:pt x="16" y="248"/>
                  </a:lnTo>
                  <a:lnTo>
                    <a:pt x="4" y="275"/>
                  </a:lnTo>
                  <a:lnTo>
                    <a:pt x="0" y="303"/>
                  </a:lnTo>
                  <a:lnTo>
                    <a:pt x="1" y="332"/>
                  </a:lnTo>
                  <a:lnTo>
                    <a:pt x="8" y="361"/>
                  </a:lnTo>
                  <a:lnTo>
                    <a:pt x="21" y="401"/>
                  </a:lnTo>
                  <a:lnTo>
                    <a:pt x="40" y="447"/>
                  </a:lnTo>
                  <a:lnTo>
                    <a:pt x="65" y="495"/>
                  </a:lnTo>
                  <a:lnTo>
                    <a:pt x="91" y="536"/>
                  </a:lnTo>
                  <a:lnTo>
                    <a:pt x="123" y="575"/>
                  </a:lnTo>
                  <a:lnTo>
                    <a:pt x="161" y="603"/>
                  </a:lnTo>
                  <a:lnTo>
                    <a:pt x="204" y="614"/>
                  </a:lnTo>
                  <a:lnTo>
                    <a:pt x="216" y="614"/>
                  </a:lnTo>
                  <a:lnTo>
                    <a:pt x="242" y="605"/>
                  </a:lnTo>
                  <a:lnTo>
                    <a:pt x="249" y="602"/>
                  </a:lnTo>
                  <a:lnTo>
                    <a:pt x="255" y="602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96" y="614"/>
                  </a:lnTo>
                  <a:lnTo>
                    <a:pt x="313" y="614"/>
                  </a:lnTo>
                  <a:lnTo>
                    <a:pt x="351" y="604"/>
                  </a:lnTo>
                  <a:lnTo>
                    <a:pt x="386" y="580"/>
                  </a:lnTo>
                  <a:lnTo>
                    <a:pt x="416" y="549"/>
                  </a:lnTo>
                  <a:lnTo>
                    <a:pt x="439" y="520"/>
                  </a:lnTo>
                  <a:lnTo>
                    <a:pt x="464" y="481"/>
                  </a:lnTo>
                  <a:lnTo>
                    <a:pt x="485" y="440"/>
                  </a:lnTo>
                  <a:lnTo>
                    <a:pt x="500" y="401"/>
                  </a:lnTo>
                  <a:lnTo>
                    <a:pt x="508" y="367"/>
                  </a:lnTo>
                  <a:lnTo>
                    <a:pt x="510" y="327"/>
                  </a:lnTo>
                  <a:close/>
                  <a:moveTo>
                    <a:pt x="1717" y="976"/>
                  </a:moveTo>
                  <a:lnTo>
                    <a:pt x="1710" y="937"/>
                  </a:lnTo>
                  <a:lnTo>
                    <a:pt x="1695" y="900"/>
                  </a:lnTo>
                  <a:lnTo>
                    <a:pt x="1671" y="866"/>
                  </a:lnTo>
                  <a:lnTo>
                    <a:pt x="1631" y="830"/>
                  </a:lnTo>
                  <a:lnTo>
                    <a:pt x="1583" y="802"/>
                  </a:lnTo>
                  <a:lnTo>
                    <a:pt x="1530" y="784"/>
                  </a:lnTo>
                  <a:lnTo>
                    <a:pt x="1474" y="776"/>
                  </a:lnTo>
                  <a:lnTo>
                    <a:pt x="1473" y="769"/>
                  </a:lnTo>
                  <a:lnTo>
                    <a:pt x="1471" y="763"/>
                  </a:lnTo>
                  <a:lnTo>
                    <a:pt x="1469" y="756"/>
                  </a:lnTo>
                  <a:lnTo>
                    <a:pt x="1492" y="767"/>
                  </a:lnTo>
                  <a:lnTo>
                    <a:pt x="1521" y="774"/>
                  </a:lnTo>
                  <a:lnTo>
                    <a:pt x="1551" y="770"/>
                  </a:lnTo>
                  <a:lnTo>
                    <a:pt x="1577" y="752"/>
                  </a:lnTo>
                  <a:lnTo>
                    <a:pt x="1595" y="716"/>
                  </a:lnTo>
                  <a:lnTo>
                    <a:pt x="1601" y="680"/>
                  </a:lnTo>
                  <a:lnTo>
                    <a:pt x="1599" y="653"/>
                  </a:lnTo>
                  <a:lnTo>
                    <a:pt x="1597" y="643"/>
                  </a:lnTo>
                  <a:lnTo>
                    <a:pt x="1597" y="644"/>
                  </a:lnTo>
                  <a:lnTo>
                    <a:pt x="1597" y="645"/>
                  </a:lnTo>
                  <a:lnTo>
                    <a:pt x="1596" y="647"/>
                  </a:lnTo>
                  <a:lnTo>
                    <a:pt x="1595" y="650"/>
                  </a:lnTo>
                  <a:lnTo>
                    <a:pt x="1593" y="652"/>
                  </a:lnTo>
                  <a:lnTo>
                    <a:pt x="1592" y="653"/>
                  </a:lnTo>
                  <a:lnTo>
                    <a:pt x="1592" y="654"/>
                  </a:lnTo>
                  <a:lnTo>
                    <a:pt x="1591" y="654"/>
                  </a:lnTo>
                  <a:lnTo>
                    <a:pt x="1591" y="655"/>
                  </a:lnTo>
                  <a:lnTo>
                    <a:pt x="1590" y="655"/>
                  </a:lnTo>
                  <a:lnTo>
                    <a:pt x="1590" y="656"/>
                  </a:lnTo>
                  <a:lnTo>
                    <a:pt x="1589" y="657"/>
                  </a:lnTo>
                  <a:lnTo>
                    <a:pt x="1588" y="658"/>
                  </a:lnTo>
                  <a:lnTo>
                    <a:pt x="1586" y="659"/>
                  </a:lnTo>
                  <a:lnTo>
                    <a:pt x="1585" y="660"/>
                  </a:lnTo>
                  <a:lnTo>
                    <a:pt x="1584" y="661"/>
                  </a:lnTo>
                  <a:lnTo>
                    <a:pt x="1582" y="662"/>
                  </a:lnTo>
                  <a:lnTo>
                    <a:pt x="1581" y="663"/>
                  </a:lnTo>
                  <a:lnTo>
                    <a:pt x="1580" y="663"/>
                  </a:lnTo>
                  <a:lnTo>
                    <a:pt x="1578" y="664"/>
                  </a:lnTo>
                  <a:lnTo>
                    <a:pt x="1574" y="666"/>
                  </a:lnTo>
                  <a:lnTo>
                    <a:pt x="1572" y="668"/>
                  </a:lnTo>
                  <a:lnTo>
                    <a:pt x="1568" y="669"/>
                  </a:lnTo>
                  <a:lnTo>
                    <a:pt x="1563" y="671"/>
                  </a:lnTo>
                  <a:lnTo>
                    <a:pt x="1560" y="672"/>
                  </a:lnTo>
                  <a:lnTo>
                    <a:pt x="1556" y="673"/>
                  </a:lnTo>
                  <a:lnTo>
                    <a:pt x="1555" y="673"/>
                  </a:lnTo>
                  <a:lnTo>
                    <a:pt x="1552" y="674"/>
                  </a:lnTo>
                  <a:lnTo>
                    <a:pt x="1550" y="674"/>
                  </a:lnTo>
                  <a:lnTo>
                    <a:pt x="1547" y="675"/>
                  </a:lnTo>
                  <a:lnTo>
                    <a:pt x="1544" y="676"/>
                  </a:lnTo>
                  <a:lnTo>
                    <a:pt x="1536" y="677"/>
                  </a:lnTo>
                  <a:lnTo>
                    <a:pt x="1531" y="678"/>
                  </a:lnTo>
                  <a:lnTo>
                    <a:pt x="1528" y="679"/>
                  </a:lnTo>
                  <a:lnTo>
                    <a:pt x="1527" y="679"/>
                  </a:lnTo>
                  <a:lnTo>
                    <a:pt x="1518" y="680"/>
                  </a:lnTo>
                  <a:lnTo>
                    <a:pt x="1514" y="680"/>
                  </a:lnTo>
                  <a:lnTo>
                    <a:pt x="1487" y="686"/>
                  </a:lnTo>
                  <a:lnTo>
                    <a:pt x="1469" y="695"/>
                  </a:lnTo>
                  <a:lnTo>
                    <a:pt x="1460" y="707"/>
                  </a:lnTo>
                  <a:lnTo>
                    <a:pt x="1456" y="721"/>
                  </a:lnTo>
                  <a:lnTo>
                    <a:pt x="1447" y="706"/>
                  </a:lnTo>
                  <a:lnTo>
                    <a:pt x="1437" y="693"/>
                  </a:lnTo>
                  <a:lnTo>
                    <a:pt x="1424" y="681"/>
                  </a:lnTo>
                  <a:lnTo>
                    <a:pt x="1408" y="672"/>
                  </a:lnTo>
                  <a:lnTo>
                    <a:pt x="1390" y="690"/>
                  </a:lnTo>
                  <a:lnTo>
                    <a:pt x="1386" y="705"/>
                  </a:lnTo>
                  <a:lnTo>
                    <a:pt x="1414" y="718"/>
                  </a:lnTo>
                  <a:lnTo>
                    <a:pt x="1430" y="730"/>
                  </a:lnTo>
                  <a:lnTo>
                    <a:pt x="1440" y="747"/>
                  </a:lnTo>
                  <a:lnTo>
                    <a:pt x="1451" y="776"/>
                  </a:lnTo>
                  <a:lnTo>
                    <a:pt x="1392" y="783"/>
                  </a:lnTo>
                  <a:lnTo>
                    <a:pt x="1332" y="802"/>
                  </a:lnTo>
                  <a:lnTo>
                    <a:pt x="1275" y="831"/>
                  </a:lnTo>
                  <a:lnTo>
                    <a:pt x="1230" y="871"/>
                  </a:lnTo>
                  <a:lnTo>
                    <a:pt x="1212" y="896"/>
                  </a:lnTo>
                  <a:lnTo>
                    <a:pt x="1200" y="923"/>
                  </a:lnTo>
                  <a:lnTo>
                    <a:pt x="1195" y="952"/>
                  </a:lnTo>
                  <a:lnTo>
                    <a:pt x="1197" y="982"/>
                  </a:lnTo>
                  <a:lnTo>
                    <a:pt x="1204" y="1011"/>
                  </a:lnTo>
                  <a:lnTo>
                    <a:pt x="1217" y="1052"/>
                  </a:lnTo>
                  <a:lnTo>
                    <a:pt x="1237" y="1099"/>
                  </a:lnTo>
                  <a:lnTo>
                    <a:pt x="1262" y="1148"/>
                  </a:lnTo>
                  <a:lnTo>
                    <a:pt x="1289" y="1191"/>
                  </a:lnTo>
                  <a:lnTo>
                    <a:pt x="1322" y="1230"/>
                  </a:lnTo>
                  <a:lnTo>
                    <a:pt x="1361" y="1259"/>
                  </a:lnTo>
                  <a:lnTo>
                    <a:pt x="1405" y="1270"/>
                  </a:lnTo>
                  <a:lnTo>
                    <a:pt x="1416" y="1270"/>
                  </a:lnTo>
                  <a:lnTo>
                    <a:pt x="1443" y="1261"/>
                  </a:lnTo>
                  <a:lnTo>
                    <a:pt x="1451" y="1258"/>
                  </a:lnTo>
                  <a:lnTo>
                    <a:pt x="1469" y="1258"/>
                  </a:lnTo>
                  <a:lnTo>
                    <a:pt x="1470" y="1258"/>
                  </a:lnTo>
                  <a:lnTo>
                    <a:pt x="1483" y="1263"/>
                  </a:lnTo>
                  <a:lnTo>
                    <a:pt x="1499" y="1270"/>
                  </a:lnTo>
                  <a:lnTo>
                    <a:pt x="1515" y="1270"/>
                  </a:lnTo>
                  <a:lnTo>
                    <a:pt x="1555" y="1260"/>
                  </a:lnTo>
                  <a:lnTo>
                    <a:pt x="1590" y="1235"/>
                  </a:lnTo>
                  <a:lnTo>
                    <a:pt x="1621" y="1204"/>
                  </a:lnTo>
                  <a:lnTo>
                    <a:pt x="1645" y="1174"/>
                  </a:lnTo>
                  <a:lnTo>
                    <a:pt x="1670" y="1134"/>
                  </a:lnTo>
                  <a:lnTo>
                    <a:pt x="1692" y="1092"/>
                  </a:lnTo>
                  <a:lnTo>
                    <a:pt x="1707" y="1053"/>
                  </a:lnTo>
                  <a:lnTo>
                    <a:pt x="1716" y="1018"/>
                  </a:lnTo>
                  <a:lnTo>
                    <a:pt x="1717" y="976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5737" y="554"/>
              <a:ext cx="0" cy="11333"/>
            </a:xfrm>
            <a:prstGeom prst="line">
              <a:avLst/>
            </a:prstGeom>
            <a:noFill/>
            <a:ln w="12395">
              <a:solidFill>
                <a:srgbClr val="25408E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1" name="docshape605"/>
            <p:cNvSpPr>
              <a:spLocks noChangeArrowheads="1"/>
            </p:cNvSpPr>
            <p:nvPr/>
          </p:nvSpPr>
          <p:spPr bwMode="auto">
            <a:xfrm>
              <a:off x="8508" y="616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2" name="docshape606"/>
            <p:cNvSpPr>
              <a:spLocks/>
            </p:cNvSpPr>
            <p:nvPr/>
          </p:nvSpPr>
          <p:spPr bwMode="auto">
            <a:xfrm>
              <a:off x="10512" y="7103"/>
              <a:ext cx="451" cy="696"/>
            </a:xfrm>
            <a:custGeom>
              <a:avLst/>
              <a:gdLst/>
              <a:ahLst/>
              <a:cxnLst>
                <a:cxn ang="0">
                  <a:pos x="220" y="106"/>
                </a:cxn>
                <a:cxn ang="0">
                  <a:pos x="197" y="109"/>
                </a:cxn>
                <a:cxn ang="0">
                  <a:pos x="163" y="120"/>
                </a:cxn>
                <a:cxn ang="0">
                  <a:pos x="121" y="154"/>
                </a:cxn>
                <a:cxn ang="0">
                  <a:pos x="101" y="224"/>
                </a:cxn>
                <a:cxn ang="0">
                  <a:pos x="88" y="293"/>
                </a:cxn>
                <a:cxn ang="0">
                  <a:pos x="59" y="339"/>
                </a:cxn>
                <a:cxn ang="0">
                  <a:pos x="38" y="368"/>
                </a:cxn>
                <a:cxn ang="0">
                  <a:pos x="5" y="456"/>
                </a:cxn>
                <a:cxn ang="0">
                  <a:pos x="17" y="596"/>
                </a:cxn>
                <a:cxn ang="0">
                  <a:pos x="132" y="683"/>
                </a:cxn>
                <a:cxn ang="0">
                  <a:pos x="335" y="29"/>
                </a:cxn>
                <a:cxn ang="0">
                  <a:pos x="332" y="0"/>
                </a:cxn>
                <a:cxn ang="0">
                  <a:pos x="332" y="1"/>
                </a:cxn>
                <a:cxn ang="0">
                  <a:pos x="331" y="3"/>
                </a:cxn>
                <a:cxn ang="0">
                  <a:pos x="330" y="4"/>
                </a:cxn>
                <a:cxn ang="0">
                  <a:pos x="328" y="8"/>
                </a:cxn>
                <a:cxn ang="0">
                  <a:pos x="327" y="9"/>
                </a:cxn>
                <a:cxn ang="0">
                  <a:pos x="327" y="10"/>
                </a:cxn>
                <a:cxn ang="0">
                  <a:pos x="326" y="11"/>
                </a:cxn>
                <a:cxn ang="0">
                  <a:pos x="325" y="11"/>
                </a:cxn>
                <a:cxn ang="0">
                  <a:pos x="322" y="14"/>
                </a:cxn>
                <a:cxn ang="0">
                  <a:pos x="317" y="17"/>
                </a:cxn>
                <a:cxn ang="0">
                  <a:pos x="315" y="18"/>
                </a:cxn>
                <a:cxn ang="0">
                  <a:pos x="311" y="20"/>
                </a:cxn>
                <a:cxn ang="0">
                  <a:pos x="307" y="21"/>
                </a:cxn>
                <a:cxn ang="0">
                  <a:pos x="305" y="22"/>
                </a:cxn>
                <a:cxn ang="0">
                  <a:pos x="300" y="23"/>
                </a:cxn>
                <a:cxn ang="0">
                  <a:pos x="297" y="24"/>
                </a:cxn>
                <a:cxn ang="0">
                  <a:pos x="293" y="25"/>
                </a:cxn>
                <a:cxn ang="0">
                  <a:pos x="286" y="26"/>
                </a:cxn>
                <a:cxn ang="0">
                  <a:pos x="283" y="27"/>
                </a:cxn>
                <a:cxn ang="0">
                  <a:pos x="278" y="28"/>
                </a:cxn>
                <a:cxn ang="0">
                  <a:pos x="268" y="29"/>
                </a:cxn>
                <a:cxn ang="0">
                  <a:pos x="233" y="40"/>
                </a:cxn>
                <a:cxn ang="0">
                  <a:pos x="223" y="60"/>
                </a:cxn>
                <a:cxn ang="0">
                  <a:pos x="208" y="38"/>
                </a:cxn>
                <a:cxn ang="0">
                  <a:pos x="186" y="23"/>
                </a:cxn>
                <a:cxn ang="0">
                  <a:pos x="169" y="48"/>
                </a:cxn>
                <a:cxn ang="0">
                  <a:pos x="205" y="68"/>
                </a:cxn>
                <a:cxn ang="0">
                  <a:pos x="220" y="106"/>
                </a:cxn>
                <a:cxn ang="0">
                  <a:pos x="226" y="695"/>
                </a:cxn>
                <a:cxn ang="0">
                  <a:pos x="233" y="87"/>
                </a:cxn>
                <a:cxn ang="0">
                  <a:pos x="273" y="101"/>
                </a:cxn>
                <a:cxn ang="0">
                  <a:pos x="316" y="84"/>
                </a:cxn>
                <a:cxn ang="0">
                  <a:pos x="335" y="29"/>
                </a:cxn>
                <a:cxn ang="0">
                  <a:pos x="446" y="456"/>
                </a:cxn>
                <a:cxn ang="0">
                  <a:pos x="413" y="368"/>
                </a:cxn>
                <a:cxn ang="0">
                  <a:pos x="393" y="339"/>
                </a:cxn>
                <a:cxn ang="0">
                  <a:pos x="364" y="293"/>
                </a:cxn>
                <a:cxn ang="0">
                  <a:pos x="351" y="224"/>
                </a:cxn>
                <a:cxn ang="0">
                  <a:pos x="330" y="154"/>
                </a:cxn>
                <a:cxn ang="0">
                  <a:pos x="288" y="120"/>
                </a:cxn>
                <a:cxn ang="0">
                  <a:pos x="260" y="110"/>
                </a:cxn>
                <a:cxn ang="0">
                  <a:pos x="237" y="106"/>
                </a:cxn>
                <a:cxn ang="0">
                  <a:pos x="235" y="94"/>
                </a:cxn>
                <a:cxn ang="0">
                  <a:pos x="233" y="694"/>
                </a:cxn>
                <a:cxn ang="0">
                  <a:pos x="390" y="650"/>
                </a:cxn>
                <a:cxn ang="0">
                  <a:pos x="451" y="523"/>
                </a:cxn>
              </a:cxnLst>
              <a:rect l="0" t="0" r="r" b="b"/>
              <a:pathLst>
                <a:path w="451" h="696">
                  <a:moveTo>
                    <a:pt x="220" y="694"/>
                  </a:moveTo>
                  <a:lnTo>
                    <a:pt x="220" y="106"/>
                  </a:lnTo>
                  <a:lnTo>
                    <a:pt x="210" y="107"/>
                  </a:lnTo>
                  <a:lnTo>
                    <a:pt x="197" y="109"/>
                  </a:lnTo>
                  <a:lnTo>
                    <a:pt x="181" y="113"/>
                  </a:lnTo>
                  <a:lnTo>
                    <a:pt x="163" y="120"/>
                  </a:lnTo>
                  <a:lnTo>
                    <a:pt x="142" y="134"/>
                  </a:lnTo>
                  <a:lnTo>
                    <a:pt x="121" y="154"/>
                  </a:lnTo>
                  <a:lnTo>
                    <a:pt x="107" y="184"/>
                  </a:lnTo>
                  <a:lnTo>
                    <a:pt x="101" y="224"/>
                  </a:lnTo>
                  <a:lnTo>
                    <a:pt x="97" y="262"/>
                  </a:lnTo>
                  <a:lnTo>
                    <a:pt x="88" y="293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8" y="368"/>
                  </a:lnTo>
                  <a:lnTo>
                    <a:pt x="20" y="405"/>
                  </a:lnTo>
                  <a:lnTo>
                    <a:pt x="5" y="456"/>
                  </a:lnTo>
                  <a:lnTo>
                    <a:pt x="0" y="523"/>
                  </a:lnTo>
                  <a:lnTo>
                    <a:pt x="17" y="596"/>
                  </a:lnTo>
                  <a:lnTo>
                    <a:pt x="62" y="650"/>
                  </a:lnTo>
                  <a:lnTo>
                    <a:pt x="132" y="683"/>
                  </a:lnTo>
                  <a:lnTo>
                    <a:pt x="220" y="694"/>
                  </a:lnTo>
                  <a:close/>
                  <a:moveTo>
                    <a:pt x="335" y="29"/>
                  </a:moveTo>
                  <a:lnTo>
                    <a:pt x="334" y="8"/>
                  </a:lnTo>
                  <a:lnTo>
                    <a:pt x="332" y="0"/>
                  </a:lnTo>
                  <a:lnTo>
                    <a:pt x="332" y="1"/>
                  </a:lnTo>
                  <a:lnTo>
                    <a:pt x="331" y="2"/>
                  </a:lnTo>
                  <a:lnTo>
                    <a:pt x="331" y="3"/>
                  </a:lnTo>
                  <a:lnTo>
                    <a:pt x="331" y="4"/>
                  </a:lnTo>
                  <a:lnTo>
                    <a:pt x="330" y="4"/>
                  </a:lnTo>
                  <a:lnTo>
                    <a:pt x="330" y="6"/>
                  </a:lnTo>
                  <a:lnTo>
                    <a:pt x="328" y="8"/>
                  </a:lnTo>
                  <a:lnTo>
                    <a:pt x="327" y="9"/>
                  </a:lnTo>
                  <a:lnTo>
                    <a:pt x="327" y="10"/>
                  </a:lnTo>
                  <a:lnTo>
                    <a:pt x="326" y="10"/>
                  </a:lnTo>
                  <a:lnTo>
                    <a:pt x="326" y="11"/>
                  </a:lnTo>
                  <a:lnTo>
                    <a:pt x="325" y="11"/>
                  </a:lnTo>
                  <a:lnTo>
                    <a:pt x="324" y="12"/>
                  </a:lnTo>
                  <a:lnTo>
                    <a:pt x="322" y="14"/>
                  </a:lnTo>
                  <a:lnTo>
                    <a:pt x="321" y="15"/>
                  </a:lnTo>
                  <a:lnTo>
                    <a:pt x="317" y="17"/>
                  </a:lnTo>
                  <a:lnTo>
                    <a:pt x="315" y="18"/>
                  </a:lnTo>
                  <a:lnTo>
                    <a:pt x="313" y="19"/>
                  </a:lnTo>
                  <a:lnTo>
                    <a:pt x="311" y="20"/>
                  </a:lnTo>
                  <a:lnTo>
                    <a:pt x="310" y="20"/>
                  </a:lnTo>
                  <a:lnTo>
                    <a:pt x="307" y="21"/>
                  </a:lnTo>
                  <a:lnTo>
                    <a:pt x="306" y="22"/>
                  </a:lnTo>
                  <a:lnTo>
                    <a:pt x="305" y="22"/>
                  </a:lnTo>
                  <a:lnTo>
                    <a:pt x="302" y="23"/>
                  </a:lnTo>
                  <a:lnTo>
                    <a:pt x="300" y="23"/>
                  </a:lnTo>
                  <a:lnTo>
                    <a:pt x="299" y="24"/>
                  </a:lnTo>
                  <a:lnTo>
                    <a:pt x="297" y="24"/>
                  </a:lnTo>
                  <a:lnTo>
                    <a:pt x="294" y="25"/>
                  </a:lnTo>
                  <a:lnTo>
                    <a:pt x="293" y="25"/>
                  </a:lnTo>
                  <a:lnTo>
                    <a:pt x="291" y="26"/>
                  </a:lnTo>
                  <a:lnTo>
                    <a:pt x="286" y="26"/>
                  </a:lnTo>
                  <a:lnTo>
                    <a:pt x="285" y="27"/>
                  </a:lnTo>
                  <a:lnTo>
                    <a:pt x="283" y="27"/>
                  </a:lnTo>
                  <a:lnTo>
                    <a:pt x="280" y="27"/>
                  </a:lnTo>
                  <a:lnTo>
                    <a:pt x="278" y="28"/>
                  </a:lnTo>
                  <a:lnTo>
                    <a:pt x="274" y="28"/>
                  </a:lnTo>
                  <a:lnTo>
                    <a:pt x="268" y="29"/>
                  </a:lnTo>
                  <a:lnTo>
                    <a:pt x="247" y="33"/>
                  </a:lnTo>
                  <a:lnTo>
                    <a:pt x="233" y="40"/>
                  </a:lnTo>
                  <a:lnTo>
                    <a:pt x="226" y="50"/>
                  </a:lnTo>
                  <a:lnTo>
                    <a:pt x="223" y="60"/>
                  </a:lnTo>
                  <a:lnTo>
                    <a:pt x="217" y="49"/>
                  </a:lnTo>
                  <a:lnTo>
                    <a:pt x="208" y="38"/>
                  </a:lnTo>
                  <a:lnTo>
                    <a:pt x="198" y="30"/>
                  </a:lnTo>
                  <a:lnTo>
                    <a:pt x="186" y="23"/>
                  </a:lnTo>
                  <a:lnTo>
                    <a:pt x="172" y="36"/>
                  </a:lnTo>
                  <a:lnTo>
                    <a:pt x="169" y="48"/>
                  </a:lnTo>
                  <a:lnTo>
                    <a:pt x="192" y="59"/>
                  </a:lnTo>
                  <a:lnTo>
                    <a:pt x="205" y="68"/>
                  </a:lnTo>
                  <a:lnTo>
                    <a:pt x="213" y="82"/>
                  </a:lnTo>
                  <a:lnTo>
                    <a:pt x="220" y="106"/>
                  </a:lnTo>
                  <a:lnTo>
                    <a:pt x="220" y="694"/>
                  </a:lnTo>
                  <a:lnTo>
                    <a:pt x="226" y="695"/>
                  </a:lnTo>
                  <a:lnTo>
                    <a:pt x="233" y="694"/>
                  </a:lnTo>
                  <a:lnTo>
                    <a:pt x="233" y="87"/>
                  </a:lnTo>
                  <a:lnTo>
                    <a:pt x="251" y="96"/>
                  </a:lnTo>
                  <a:lnTo>
                    <a:pt x="273" y="101"/>
                  </a:lnTo>
                  <a:lnTo>
                    <a:pt x="296" y="98"/>
                  </a:lnTo>
                  <a:lnTo>
                    <a:pt x="316" y="84"/>
                  </a:lnTo>
                  <a:lnTo>
                    <a:pt x="330" y="56"/>
                  </a:lnTo>
                  <a:lnTo>
                    <a:pt x="335" y="29"/>
                  </a:lnTo>
                  <a:close/>
                  <a:moveTo>
                    <a:pt x="451" y="523"/>
                  </a:moveTo>
                  <a:lnTo>
                    <a:pt x="446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7" y="317"/>
                  </a:lnTo>
                  <a:lnTo>
                    <a:pt x="364" y="293"/>
                  </a:lnTo>
                  <a:lnTo>
                    <a:pt x="354" y="262"/>
                  </a:lnTo>
                  <a:lnTo>
                    <a:pt x="351" y="224"/>
                  </a:lnTo>
                  <a:lnTo>
                    <a:pt x="345" y="184"/>
                  </a:lnTo>
                  <a:lnTo>
                    <a:pt x="330" y="154"/>
                  </a:lnTo>
                  <a:lnTo>
                    <a:pt x="310" y="134"/>
                  </a:lnTo>
                  <a:lnTo>
                    <a:pt x="288" y="120"/>
                  </a:lnTo>
                  <a:lnTo>
                    <a:pt x="274" y="114"/>
                  </a:lnTo>
                  <a:lnTo>
                    <a:pt x="260" y="110"/>
                  </a:lnTo>
                  <a:lnTo>
                    <a:pt x="248" y="108"/>
                  </a:lnTo>
                  <a:lnTo>
                    <a:pt x="237" y="106"/>
                  </a:lnTo>
                  <a:lnTo>
                    <a:pt x="237" y="100"/>
                  </a:lnTo>
                  <a:lnTo>
                    <a:pt x="235" y="94"/>
                  </a:lnTo>
                  <a:lnTo>
                    <a:pt x="233" y="87"/>
                  </a:lnTo>
                  <a:lnTo>
                    <a:pt x="233" y="694"/>
                  </a:lnTo>
                  <a:lnTo>
                    <a:pt x="319" y="683"/>
                  </a:lnTo>
                  <a:lnTo>
                    <a:pt x="390" y="650"/>
                  </a:lnTo>
                  <a:lnTo>
                    <a:pt x="435" y="596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3" name="docshape607"/>
            <p:cNvSpPr>
              <a:spLocks/>
            </p:cNvSpPr>
            <p:nvPr/>
          </p:nvSpPr>
          <p:spPr bwMode="auto">
            <a:xfrm>
              <a:off x="9452" y="6706"/>
              <a:ext cx="522" cy="628"/>
            </a:xfrm>
            <a:custGeom>
              <a:avLst/>
              <a:gdLst/>
              <a:ahLst/>
              <a:cxnLst>
                <a:cxn ang="0">
                  <a:pos x="255" y="133"/>
                </a:cxn>
                <a:cxn ang="0">
                  <a:pos x="136" y="159"/>
                </a:cxn>
                <a:cxn ang="0">
                  <a:pos x="34" y="228"/>
                </a:cxn>
                <a:cxn ang="0">
                  <a:pos x="5" y="280"/>
                </a:cxn>
                <a:cxn ang="0">
                  <a:pos x="1" y="339"/>
                </a:cxn>
                <a:cxn ang="0">
                  <a:pos x="22" y="409"/>
                </a:cxn>
                <a:cxn ang="0">
                  <a:pos x="66" y="505"/>
                </a:cxn>
                <a:cxn ang="0">
                  <a:pos x="126" y="587"/>
                </a:cxn>
                <a:cxn ang="0">
                  <a:pos x="209" y="627"/>
                </a:cxn>
                <a:cxn ang="0">
                  <a:pos x="248" y="618"/>
                </a:cxn>
                <a:cxn ang="0">
                  <a:pos x="405" y="37"/>
                </a:cxn>
                <a:cxn ang="0">
                  <a:pos x="402" y="0"/>
                </a:cxn>
                <a:cxn ang="0">
                  <a:pos x="401" y="2"/>
                </a:cxn>
                <a:cxn ang="0">
                  <a:pos x="399" y="7"/>
                </a:cxn>
                <a:cxn ang="0">
                  <a:pos x="397" y="10"/>
                </a:cxn>
                <a:cxn ang="0">
                  <a:pos x="395" y="12"/>
                </a:cxn>
                <a:cxn ang="0">
                  <a:pos x="394" y="13"/>
                </a:cxn>
                <a:cxn ang="0">
                  <a:pos x="392" y="15"/>
                </a:cxn>
                <a:cxn ang="0">
                  <a:pos x="390" y="16"/>
                </a:cxn>
                <a:cxn ang="0">
                  <a:pos x="386" y="19"/>
                </a:cxn>
                <a:cxn ang="0">
                  <a:pos x="384" y="20"/>
                </a:cxn>
                <a:cxn ang="0">
                  <a:pos x="381" y="22"/>
                </a:cxn>
                <a:cxn ang="0">
                  <a:pos x="379" y="23"/>
                </a:cxn>
                <a:cxn ang="0">
                  <a:pos x="374" y="25"/>
                </a:cxn>
                <a:cxn ang="0">
                  <a:pos x="371" y="27"/>
                </a:cxn>
                <a:cxn ang="0">
                  <a:pos x="367" y="28"/>
                </a:cxn>
                <a:cxn ang="0">
                  <a:pos x="365" y="29"/>
                </a:cxn>
                <a:cxn ang="0">
                  <a:pos x="361" y="30"/>
                </a:cxn>
                <a:cxn ang="0">
                  <a:pos x="360" y="30"/>
                </a:cxn>
                <a:cxn ang="0">
                  <a:pos x="352" y="32"/>
                </a:cxn>
                <a:cxn ang="0">
                  <a:pos x="348" y="33"/>
                </a:cxn>
                <a:cxn ang="0">
                  <a:pos x="338" y="35"/>
                </a:cxn>
                <a:cxn ang="0">
                  <a:pos x="331" y="36"/>
                </a:cxn>
                <a:cxn ang="0">
                  <a:pos x="319" y="37"/>
                </a:cxn>
                <a:cxn ang="0">
                  <a:pos x="274" y="52"/>
                </a:cxn>
                <a:cxn ang="0">
                  <a:pos x="261" y="78"/>
                </a:cxn>
                <a:cxn ang="0">
                  <a:pos x="241" y="50"/>
                </a:cxn>
                <a:cxn ang="0">
                  <a:pos x="212" y="29"/>
                </a:cxn>
                <a:cxn ang="0">
                  <a:pos x="190" y="62"/>
                </a:cxn>
                <a:cxn ang="0">
                  <a:pos x="234" y="87"/>
                </a:cxn>
                <a:cxn ang="0">
                  <a:pos x="255" y="133"/>
                </a:cxn>
                <a:cxn ang="0">
                  <a:pos x="274" y="615"/>
                </a:cxn>
                <a:cxn ang="0">
                  <a:pos x="296" y="124"/>
                </a:cxn>
                <a:cxn ang="0">
                  <a:pos x="356" y="127"/>
                </a:cxn>
                <a:cxn ang="0">
                  <a:pos x="400" y="73"/>
                </a:cxn>
                <a:cxn ang="0">
                  <a:pos x="522" y="333"/>
                </a:cxn>
                <a:cxn ang="0">
                  <a:pos x="499" y="257"/>
                </a:cxn>
                <a:cxn ang="0">
                  <a:pos x="436" y="187"/>
                </a:cxn>
                <a:cxn ang="0">
                  <a:pos x="334" y="141"/>
                </a:cxn>
                <a:cxn ang="0">
                  <a:pos x="277" y="126"/>
                </a:cxn>
                <a:cxn ang="0">
                  <a:pos x="274" y="113"/>
                </a:cxn>
                <a:cxn ang="0">
                  <a:pos x="275" y="615"/>
                </a:cxn>
                <a:cxn ang="0">
                  <a:pos x="320" y="627"/>
                </a:cxn>
                <a:cxn ang="0">
                  <a:pos x="395" y="592"/>
                </a:cxn>
                <a:cxn ang="0">
                  <a:pos x="449" y="531"/>
                </a:cxn>
                <a:cxn ang="0">
                  <a:pos x="496" y="449"/>
                </a:cxn>
                <a:cxn ang="0">
                  <a:pos x="520" y="375"/>
                </a:cxn>
              </a:cxnLst>
              <a:rect l="0" t="0" r="r" b="b"/>
              <a:pathLst>
                <a:path w="522" h="628">
                  <a:moveTo>
                    <a:pt x="255" y="615"/>
                  </a:moveTo>
                  <a:lnTo>
                    <a:pt x="255" y="133"/>
                  </a:lnTo>
                  <a:lnTo>
                    <a:pt x="197" y="140"/>
                  </a:lnTo>
                  <a:lnTo>
                    <a:pt x="136" y="159"/>
                  </a:lnTo>
                  <a:lnTo>
                    <a:pt x="80" y="188"/>
                  </a:lnTo>
                  <a:lnTo>
                    <a:pt x="34" y="228"/>
                  </a:lnTo>
                  <a:lnTo>
                    <a:pt x="16" y="253"/>
                  </a:lnTo>
                  <a:lnTo>
                    <a:pt x="5" y="280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8" y="368"/>
                  </a:lnTo>
                  <a:lnTo>
                    <a:pt x="22" y="409"/>
                  </a:lnTo>
                  <a:lnTo>
                    <a:pt x="41" y="456"/>
                  </a:lnTo>
                  <a:lnTo>
                    <a:pt x="66" y="505"/>
                  </a:lnTo>
                  <a:lnTo>
                    <a:pt x="93" y="548"/>
                  </a:lnTo>
                  <a:lnTo>
                    <a:pt x="126" y="587"/>
                  </a:lnTo>
                  <a:lnTo>
                    <a:pt x="165" y="616"/>
                  </a:lnTo>
                  <a:lnTo>
                    <a:pt x="209" y="627"/>
                  </a:lnTo>
                  <a:lnTo>
                    <a:pt x="221" y="627"/>
                  </a:lnTo>
                  <a:lnTo>
                    <a:pt x="248" y="618"/>
                  </a:lnTo>
                  <a:lnTo>
                    <a:pt x="255" y="615"/>
                  </a:lnTo>
                  <a:close/>
                  <a:moveTo>
                    <a:pt x="405" y="37"/>
                  </a:moveTo>
                  <a:lnTo>
                    <a:pt x="404" y="10"/>
                  </a:lnTo>
                  <a:lnTo>
                    <a:pt x="402" y="0"/>
                  </a:lnTo>
                  <a:lnTo>
                    <a:pt x="402" y="1"/>
                  </a:lnTo>
                  <a:lnTo>
                    <a:pt x="401" y="2"/>
                  </a:lnTo>
                  <a:lnTo>
                    <a:pt x="400" y="4"/>
                  </a:lnTo>
                  <a:lnTo>
                    <a:pt x="399" y="7"/>
                  </a:lnTo>
                  <a:lnTo>
                    <a:pt x="397" y="9"/>
                  </a:lnTo>
                  <a:lnTo>
                    <a:pt x="397" y="10"/>
                  </a:lnTo>
                  <a:lnTo>
                    <a:pt x="396" y="11"/>
                  </a:lnTo>
                  <a:lnTo>
                    <a:pt x="395" y="12"/>
                  </a:lnTo>
                  <a:lnTo>
                    <a:pt x="394" y="13"/>
                  </a:lnTo>
                  <a:lnTo>
                    <a:pt x="394" y="14"/>
                  </a:lnTo>
                  <a:lnTo>
                    <a:pt x="392" y="15"/>
                  </a:lnTo>
                  <a:lnTo>
                    <a:pt x="391" y="16"/>
                  </a:lnTo>
                  <a:lnTo>
                    <a:pt x="390" y="16"/>
                  </a:lnTo>
                  <a:lnTo>
                    <a:pt x="388" y="18"/>
                  </a:lnTo>
                  <a:lnTo>
                    <a:pt x="386" y="19"/>
                  </a:lnTo>
                  <a:lnTo>
                    <a:pt x="386" y="20"/>
                  </a:lnTo>
                  <a:lnTo>
                    <a:pt x="384" y="20"/>
                  </a:lnTo>
                  <a:lnTo>
                    <a:pt x="383" y="21"/>
                  </a:lnTo>
                  <a:lnTo>
                    <a:pt x="381" y="22"/>
                  </a:lnTo>
                  <a:lnTo>
                    <a:pt x="380" y="23"/>
                  </a:lnTo>
                  <a:lnTo>
                    <a:pt x="379" y="23"/>
                  </a:lnTo>
                  <a:lnTo>
                    <a:pt x="377" y="24"/>
                  </a:lnTo>
                  <a:lnTo>
                    <a:pt x="374" y="25"/>
                  </a:lnTo>
                  <a:lnTo>
                    <a:pt x="374" y="26"/>
                  </a:lnTo>
                  <a:lnTo>
                    <a:pt x="371" y="27"/>
                  </a:lnTo>
                  <a:lnTo>
                    <a:pt x="368" y="28"/>
                  </a:lnTo>
                  <a:lnTo>
                    <a:pt x="367" y="28"/>
                  </a:lnTo>
                  <a:lnTo>
                    <a:pt x="366" y="28"/>
                  </a:lnTo>
                  <a:lnTo>
                    <a:pt x="365" y="29"/>
                  </a:lnTo>
                  <a:lnTo>
                    <a:pt x="363" y="29"/>
                  </a:lnTo>
                  <a:lnTo>
                    <a:pt x="361" y="30"/>
                  </a:lnTo>
                  <a:lnTo>
                    <a:pt x="360" y="30"/>
                  </a:lnTo>
                  <a:lnTo>
                    <a:pt x="357" y="31"/>
                  </a:lnTo>
                  <a:lnTo>
                    <a:pt x="352" y="32"/>
                  </a:lnTo>
                  <a:lnTo>
                    <a:pt x="351" y="32"/>
                  </a:lnTo>
                  <a:lnTo>
                    <a:pt x="348" y="33"/>
                  </a:lnTo>
                  <a:lnTo>
                    <a:pt x="341" y="34"/>
                  </a:lnTo>
                  <a:lnTo>
                    <a:pt x="338" y="35"/>
                  </a:lnTo>
                  <a:lnTo>
                    <a:pt x="332" y="36"/>
                  </a:lnTo>
                  <a:lnTo>
                    <a:pt x="331" y="36"/>
                  </a:lnTo>
                  <a:lnTo>
                    <a:pt x="325" y="36"/>
                  </a:lnTo>
                  <a:lnTo>
                    <a:pt x="319" y="37"/>
                  </a:lnTo>
                  <a:lnTo>
                    <a:pt x="291" y="43"/>
                  </a:lnTo>
                  <a:lnTo>
                    <a:pt x="274" y="52"/>
                  </a:lnTo>
                  <a:lnTo>
                    <a:pt x="264" y="64"/>
                  </a:lnTo>
                  <a:lnTo>
                    <a:pt x="261" y="78"/>
                  </a:lnTo>
                  <a:lnTo>
                    <a:pt x="252" y="63"/>
                  </a:lnTo>
                  <a:lnTo>
                    <a:pt x="241" y="50"/>
                  </a:lnTo>
                  <a:lnTo>
                    <a:pt x="228" y="38"/>
                  </a:lnTo>
                  <a:lnTo>
                    <a:pt x="212" y="29"/>
                  </a:lnTo>
                  <a:lnTo>
                    <a:pt x="194" y="47"/>
                  </a:lnTo>
                  <a:lnTo>
                    <a:pt x="190" y="62"/>
                  </a:lnTo>
                  <a:lnTo>
                    <a:pt x="218" y="75"/>
                  </a:lnTo>
                  <a:lnTo>
                    <a:pt x="234" y="87"/>
                  </a:lnTo>
                  <a:lnTo>
                    <a:pt x="245" y="104"/>
                  </a:lnTo>
                  <a:lnTo>
                    <a:pt x="255" y="133"/>
                  </a:lnTo>
                  <a:lnTo>
                    <a:pt x="255" y="615"/>
                  </a:lnTo>
                  <a:lnTo>
                    <a:pt x="274" y="615"/>
                  </a:lnTo>
                  <a:lnTo>
                    <a:pt x="274" y="113"/>
                  </a:lnTo>
                  <a:lnTo>
                    <a:pt x="296" y="124"/>
                  </a:lnTo>
                  <a:lnTo>
                    <a:pt x="325" y="131"/>
                  </a:lnTo>
                  <a:lnTo>
                    <a:pt x="356" y="127"/>
                  </a:lnTo>
                  <a:lnTo>
                    <a:pt x="381" y="109"/>
                  </a:lnTo>
                  <a:lnTo>
                    <a:pt x="400" y="73"/>
                  </a:lnTo>
                  <a:lnTo>
                    <a:pt x="405" y="37"/>
                  </a:lnTo>
                  <a:close/>
                  <a:moveTo>
                    <a:pt x="522" y="333"/>
                  </a:moveTo>
                  <a:lnTo>
                    <a:pt x="515" y="294"/>
                  </a:lnTo>
                  <a:lnTo>
                    <a:pt x="499" y="257"/>
                  </a:lnTo>
                  <a:lnTo>
                    <a:pt x="475" y="223"/>
                  </a:lnTo>
                  <a:lnTo>
                    <a:pt x="436" y="187"/>
                  </a:lnTo>
                  <a:lnTo>
                    <a:pt x="388" y="159"/>
                  </a:lnTo>
                  <a:lnTo>
                    <a:pt x="334" y="141"/>
                  </a:lnTo>
                  <a:lnTo>
                    <a:pt x="278" y="133"/>
                  </a:lnTo>
                  <a:lnTo>
                    <a:pt x="277" y="126"/>
                  </a:lnTo>
                  <a:lnTo>
                    <a:pt x="276" y="120"/>
                  </a:lnTo>
                  <a:lnTo>
                    <a:pt x="274" y="113"/>
                  </a:lnTo>
                  <a:lnTo>
                    <a:pt x="274" y="615"/>
                  </a:lnTo>
                  <a:lnTo>
                    <a:pt x="275" y="615"/>
                  </a:lnTo>
                  <a:lnTo>
                    <a:pt x="303" y="627"/>
                  </a:lnTo>
                  <a:lnTo>
                    <a:pt x="320" y="627"/>
                  </a:lnTo>
                  <a:lnTo>
                    <a:pt x="359" y="617"/>
                  </a:lnTo>
                  <a:lnTo>
                    <a:pt x="395" y="592"/>
                  </a:lnTo>
                  <a:lnTo>
                    <a:pt x="426" y="561"/>
                  </a:lnTo>
                  <a:lnTo>
                    <a:pt x="449" y="531"/>
                  </a:lnTo>
                  <a:lnTo>
                    <a:pt x="475" y="491"/>
                  </a:lnTo>
                  <a:lnTo>
                    <a:pt x="496" y="449"/>
                  </a:lnTo>
                  <a:lnTo>
                    <a:pt x="512" y="410"/>
                  </a:lnTo>
                  <a:lnTo>
                    <a:pt x="520" y="375"/>
                  </a:lnTo>
                  <a:lnTo>
                    <a:pt x="522" y="333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4" name="docshape608"/>
            <p:cNvSpPr>
              <a:spLocks/>
            </p:cNvSpPr>
            <p:nvPr/>
          </p:nvSpPr>
          <p:spPr bwMode="auto">
            <a:xfrm>
              <a:off x="8621" y="6222"/>
              <a:ext cx="511" cy="614"/>
            </a:xfrm>
            <a:custGeom>
              <a:avLst/>
              <a:gdLst/>
              <a:ahLst/>
              <a:cxnLst>
                <a:cxn ang="0">
                  <a:pos x="250" y="130"/>
                </a:cxn>
                <a:cxn ang="0">
                  <a:pos x="134" y="156"/>
                </a:cxn>
                <a:cxn ang="0">
                  <a:pos x="34" y="223"/>
                </a:cxn>
                <a:cxn ang="0">
                  <a:pos x="5" y="275"/>
                </a:cxn>
                <a:cxn ang="0">
                  <a:pos x="2" y="332"/>
                </a:cxn>
                <a:cxn ang="0">
                  <a:pos x="22" y="401"/>
                </a:cxn>
                <a:cxn ang="0">
                  <a:pos x="65" y="495"/>
                </a:cxn>
                <a:cxn ang="0">
                  <a:pos x="124" y="575"/>
                </a:cxn>
                <a:cxn ang="0">
                  <a:pos x="205" y="614"/>
                </a:cxn>
                <a:cxn ang="0">
                  <a:pos x="243" y="605"/>
                </a:cxn>
                <a:cxn ang="0">
                  <a:pos x="397" y="37"/>
                </a:cxn>
                <a:cxn ang="0">
                  <a:pos x="394" y="0"/>
                </a:cxn>
                <a:cxn ang="0">
                  <a:pos x="394" y="1"/>
                </a:cxn>
                <a:cxn ang="0">
                  <a:pos x="393" y="2"/>
                </a:cxn>
                <a:cxn ang="0">
                  <a:pos x="392" y="4"/>
                </a:cxn>
                <a:cxn ang="0">
                  <a:pos x="390" y="8"/>
                </a:cxn>
                <a:cxn ang="0">
                  <a:pos x="389" y="10"/>
                </a:cxn>
                <a:cxn ang="0">
                  <a:pos x="388" y="11"/>
                </a:cxn>
                <a:cxn ang="0">
                  <a:pos x="386" y="13"/>
                </a:cxn>
                <a:cxn ang="0">
                  <a:pos x="385" y="14"/>
                </a:cxn>
                <a:cxn ang="0">
                  <a:pos x="384" y="15"/>
                </a:cxn>
                <a:cxn ang="0">
                  <a:pos x="381" y="18"/>
                </a:cxn>
                <a:cxn ang="0">
                  <a:pos x="377" y="20"/>
                </a:cxn>
                <a:cxn ang="0">
                  <a:pos x="375" y="21"/>
                </a:cxn>
                <a:cxn ang="0">
                  <a:pos x="372" y="23"/>
                </a:cxn>
                <a:cxn ang="0">
                  <a:pos x="367" y="25"/>
                </a:cxn>
                <a:cxn ang="0">
                  <a:pos x="363" y="27"/>
                </a:cxn>
                <a:cxn ang="0">
                  <a:pos x="360" y="28"/>
                </a:cxn>
                <a:cxn ang="0">
                  <a:pos x="353" y="30"/>
                </a:cxn>
                <a:cxn ang="0">
                  <a:pos x="350" y="31"/>
                </a:cxn>
                <a:cxn ang="0">
                  <a:pos x="346" y="32"/>
                </a:cxn>
                <a:cxn ang="0">
                  <a:pos x="343" y="32"/>
                </a:cxn>
                <a:cxn ang="0">
                  <a:pos x="336" y="34"/>
                </a:cxn>
                <a:cxn ang="0">
                  <a:pos x="331" y="34"/>
                </a:cxn>
                <a:cxn ang="0">
                  <a:pos x="316" y="36"/>
                </a:cxn>
                <a:cxn ang="0">
                  <a:pos x="286" y="42"/>
                </a:cxn>
                <a:cxn ang="0">
                  <a:pos x="259" y="63"/>
                </a:cxn>
                <a:cxn ang="0">
                  <a:pos x="247" y="62"/>
                </a:cxn>
                <a:cxn ang="0">
                  <a:pos x="224" y="38"/>
                </a:cxn>
                <a:cxn ang="0">
                  <a:pos x="191" y="46"/>
                </a:cxn>
                <a:cxn ang="0">
                  <a:pos x="214" y="74"/>
                </a:cxn>
                <a:cxn ang="0">
                  <a:pos x="240" y="102"/>
                </a:cxn>
                <a:cxn ang="0">
                  <a:pos x="250" y="602"/>
                </a:cxn>
                <a:cxn ang="0">
                  <a:pos x="268" y="602"/>
                </a:cxn>
                <a:cxn ang="0">
                  <a:pos x="290" y="122"/>
                </a:cxn>
                <a:cxn ang="0">
                  <a:pos x="348" y="125"/>
                </a:cxn>
                <a:cxn ang="0">
                  <a:pos x="392" y="72"/>
                </a:cxn>
                <a:cxn ang="0">
                  <a:pos x="511" y="327"/>
                </a:cxn>
                <a:cxn ang="0">
                  <a:pos x="489" y="252"/>
                </a:cxn>
                <a:cxn ang="0">
                  <a:pos x="427" y="184"/>
                </a:cxn>
                <a:cxn ang="0">
                  <a:pos x="327" y="138"/>
                </a:cxn>
                <a:cxn ang="0">
                  <a:pos x="272" y="124"/>
                </a:cxn>
                <a:cxn ang="0">
                  <a:pos x="268" y="111"/>
                </a:cxn>
                <a:cxn ang="0">
                  <a:pos x="269" y="602"/>
                </a:cxn>
                <a:cxn ang="0">
                  <a:pos x="314" y="614"/>
                </a:cxn>
                <a:cxn ang="0">
                  <a:pos x="387" y="580"/>
                </a:cxn>
                <a:cxn ang="0">
                  <a:pos x="440" y="520"/>
                </a:cxn>
                <a:cxn ang="0">
                  <a:pos x="486" y="440"/>
                </a:cxn>
                <a:cxn ang="0">
                  <a:pos x="509" y="367"/>
                </a:cxn>
              </a:cxnLst>
              <a:rect l="0" t="0" r="r" b="b"/>
              <a:pathLst>
                <a:path w="511" h="614">
                  <a:moveTo>
                    <a:pt x="250" y="602"/>
                  </a:moveTo>
                  <a:lnTo>
                    <a:pt x="250" y="130"/>
                  </a:lnTo>
                  <a:lnTo>
                    <a:pt x="193" y="138"/>
                  </a:lnTo>
                  <a:lnTo>
                    <a:pt x="134" y="156"/>
                  </a:lnTo>
                  <a:lnTo>
                    <a:pt x="78" y="184"/>
                  </a:lnTo>
                  <a:lnTo>
                    <a:pt x="34" y="223"/>
                  </a:lnTo>
                  <a:lnTo>
                    <a:pt x="16" y="248"/>
                  </a:lnTo>
                  <a:lnTo>
                    <a:pt x="5" y="275"/>
                  </a:lnTo>
                  <a:lnTo>
                    <a:pt x="0" y="302"/>
                  </a:lnTo>
                  <a:lnTo>
                    <a:pt x="2" y="332"/>
                  </a:lnTo>
                  <a:lnTo>
                    <a:pt x="9" y="361"/>
                  </a:lnTo>
                  <a:lnTo>
                    <a:pt x="22" y="401"/>
                  </a:lnTo>
                  <a:lnTo>
                    <a:pt x="41" y="447"/>
                  </a:lnTo>
                  <a:lnTo>
                    <a:pt x="65" y="495"/>
                  </a:lnTo>
                  <a:lnTo>
                    <a:pt x="92" y="536"/>
                  </a:lnTo>
                  <a:lnTo>
                    <a:pt x="124" y="575"/>
                  </a:lnTo>
                  <a:lnTo>
                    <a:pt x="162" y="603"/>
                  </a:lnTo>
                  <a:lnTo>
                    <a:pt x="205" y="614"/>
                  </a:lnTo>
                  <a:lnTo>
                    <a:pt x="217" y="614"/>
                  </a:lnTo>
                  <a:lnTo>
                    <a:pt x="243" y="605"/>
                  </a:lnTo>
                  <a:lnTo>
                    <a:pt x="250" y="602"/>
                  </a:lnTo>
                  <a:close/>
                  <a:moveTo>
                    <a:pt x="397" y="37"/>
                  </a:moveTo>
                  <a:lnTo>
                    <a:pt x="396" y="11"/>
                  </a:lnTo>
                  <a:lnTo>
                    <a:pt x="394" y="0"/>
                  </a:lnTo>
                  <a:lnTo>
                    <a:pt x="394" y="1"/>
                  </a:lnTo>
                  <a:lnTo>
                    <a:pt x="393" y="2"/>
                  </a:lnTo>
                  <a:lnTo>
                    <a:pt x="393" y="4"/>
                  </a:lnTo>
                  <a:lnTo>
                    <a:pt x="392" y="4"/>
                  </a:lnTo>
                  <a:lnTo>
                    <a:pt x="391" y="7"/>
                  </a:lnTo>
                  <a:lnTo>
                    <a:pt x="390" y="8"/>
                  </a:lnTo>
                  <a:lnTo>
                    <a:pt x="390" y="9"/>
                  </a:lnTo>
                  <a:lnTo>
                    <a:pt x="389" y="10"/>
                  </a:lnTo>
                  <a:lnTo>
                    <a:pt x="388" y="11"/>
                  </a:lnTo>
                  <a:lnTo>
                    <a:pt x="387" y="12"/>
                  </a:lnTo>
                  <a:lnTo>
                    <a:pt x="386" y="13"/>
                  </a:lnTo>
                  <a:lnTo>
                    <a:pt x="386" y="14"/>
                  </a:lnTo>
                  <a:lnTo>
                    <a:pt x="385" y="14"/>
                  </a:lnTo>
                  <a:lnTo>
                    <a:pt x="384" y="15"/>
                  </a:lnTo>
                  <a:lnTo>
                    <a:pt x="383" y="16"/>
                  </a:lnTo>
                  <a:lnTo>
                    <a:pt x="381" y="18"/>
                  </a:lnTo>
                  <a:lnTo>
                    <a:pt x="379" y="19"/>
                  </a:lnTo>
                  <a:lnTo>
                    <a:pt x="377" y="20"/>
                  </a:lnTo>
                  <a:lnTo>
                    <a:pt x="376" y="20"/>
                  </a:lnTo>
                  <a:lnTo>
                    <a:pt x="375" y="21"/>
                  </a:lnTo>
                  <a:lnTo>
                    <a:pt x="374" y="22"/>
                  </a:lnTo>
                  <a:lnTo>
                    <a:pt x="372" y="23"/>
                  </a:lnTo>
                  <a:lnTo>
                    <a:pt x="370" y="24"/>
                  </a:lnTo>
                  <a:lnTo>
                    <a:pt x="367" y="25"/>
                  </a:lnTo>
                  <a:lnTo>
                    <a:pt x="365" y="26"/>
                  </a:lnTo>
                  <a:lnTo>
                    <a:pt x="363" y="27"/>
                  </a:lnTo>
                  <a:lnTo>
                    <a:pt x="361" y="27"/>
                  </a:lnTo>
                  <a:lnTo>
                    <a:pt x="360" y="28"/>
                  </a:lnTo>
                  <a:lnTo>
                    <a:pt x="357" y="29"/>
                  </a:lnTo>
                  <a:lnTo>
                    <a:pt x="353" y="30"/>
                  </a:lnTo>
                  <a:lnTo>
                    <a:pt x="352" y="30"/>
                  </a:lnTo>
                  <a:lnTo>
                    <a:pt x="350" y="31"/>
                  </a:lnTo>
                  <a:lnTo>
                    <a:pt x="348" y="31"/>
                  </a:lnTo>
                  <a:lnTo>
                    <a:pt x="346" y="32"/>
                  </a:lnTo>
                  <a:lnTo>
                    <a:pt x="345" y="32"/>
                  </a:lnTo>
                  <a:lnTo>
                    <a:pt x="343" y="32"/>
                  </a:lnTo>
                  <a:lnTo>
                    <a:pt x="341" y="33"/>
                  </a:lnTo>
                  <a:lnTo>
                    <a:pt x="336" y="34"/>
                  </a:lnTo>
                  <a:lnTo>
                    <a:pt x="335" y="34"/>
                  </a:lnTo>
                  <a:lnTo>
                    <a:pt x="331" y="34"/>
                  </a:lnTo>
                  <a:lnTo>
                    <a:pt x="324" y="35"/>
                  </a:lnTo>
                  <a:lnTo>
                    <a:pt x="316" y="36"/>
                  </a:lnTo>
                  <a:lnTo>
                    <a:pt x="312" y="37"/>
                  </a:lnTo>
                  <a:lnTo>
                    <a:pt x="286" y="42"/>
                  </a:lnTo>
                  <a:lnTo>
                    <a:pt x="268" y="51"/>
                  </a:lnTo>
                  <a:lnTo>
                    <a:pt x="259" y="63"/>
                  </a:lnTo>
                  <a:lnTo>
                    <a:pt x="256" y="77"/>
                  </a:lnTo>
                  <a:lnTo>
                    <a:pt x="247" y="62"/>
                  </a:lnTo>
                  <a:lnTo>
                    <a:pt x="236" y="49"/>
                  </a:lnTo>
                  <a:lnTo>
                    <a:pt x="224" y="38"/>
                  </a:lnTo>
                  <a:lnTo>
                    <a:pt x="208" y="29"/>
                  </a:lnTo>
                  <a:lnTo>
                    <a:pt x="191" y="46"/>
                  </a:lnTo>
                  <a:lnTo>
                    <a:pt x="187" y="61"/>
                  </a:lnTo>
                  <a:lnTo>
                    <a:pt x="214" y="74"/>
                  </a:lnTo>
                  <a:lnTo>
                    <a:pt x="230" y="85"/>
                  </a:lnTo>
                  <a:lnTo>
                    <a:pt x="240" y="102"/>
                  </a:lnTo>
                  <a:lnTo>
                    <a:pt x="250" y="130"/>
                  </a:lnTo>
                  <a:lnTo>
                    <a:pt x="250" y="602"/>
                  </a:lnTo>
                  <a:lnTo>
                    <a:pt x="256" y="602"/>
                  </a:lnTo>
                  <a:lnTo>
                    <a:pt x="268" y="602"/>
                  </a:lnTo>
                  <a:lnTo>
                    <a:pt x="268" y="111"/>
                  </a:lnTo>
                  <a:lnTo>
                    <a:pt x="290" y="122"/>
                  </a:lnTo>
                  <a:lnTo>
                    <a:pt x="319" y="128"/>
                  </a:lnTo>
                  <a:lnTo>
                    <a:pt x="348" y="125"/>
                  </a:lnTo>
                  <a:lnTo>
                    <a:pt x="374" y="107"/>
                  </a:lnTo>
                  <a:lnTo>
                    <a:pt x="392" y="72"/>
                  </a:lnTo>
                  <a:lnTo>
                    <a:pt x="397" y="37"/>
                  </a:lnTo>
                  <a:close/>
                  <a:moveTo>
                    <a:pt x="511" y="327"/>
                  </a:moveTo>
                  <a:lnTo>
                    <a:pt x="504" y="288"/>
                  </a:lnTo>
                  <a:lnTo>
                    <a:pt x="489" y="252"/>
                  </a:lnTo>
                  <a:lnTo>
                    <a:pt x="466" y="219"/>
                  </a:lnTo>
                  <a:lnTo>
                    <a:pt x="427" y="184"/>
                  </a:lnTo>
                  <a:lnTo>
                    <a:pt x="380" y="156"/>
                  </a:lnTo>
                  <a:lnTo>
                    <a:pt x="327" y="138"/>
                  </a:lnTo>
                  <a:lnTo>
                    <a:pt x="273" y="130"/>
                  </a:lnTo>
                  <a:lnTo>
                    <a:pt x="272" y="124"/>
                  </a:lnTo>
                  <a:lnTo>
                    <a:pt x="270" y="117"/>
                  </a:lnTo>
                  <a:lnTo>
                    <a:pt x="268" y="111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97" y="614"/>
                  </a:lnTo>
                  <a:lnTo>
                    <a:pt x="314" y="614"/>
                  </a:lnTo>
                  <a:lnTo>
                    <a:pt x="352" y="604"/>
                  </a:lnTo>
                  <a:lnTo>
                    <a:pt x="387" y="580"/>
                  </a:lnTo>
                  <a:lnTo>
                    <a:pt x="417" y="549"/>
                  </a:lnTo>
                  <a:lnTo>
                    <a:pt x="440" y="520"/>
                  </a:lnTo>
                  <a:lnTo>
                    <a:pt x="465" y="481"/>
                  </a:lnTo>
                  <a:lnTo>
                    <a:pt x="486" y="440"/>
                  </a:lnTo>
                  <a:lnTo>
                    <a:pt x="501" y="401"/>
                  </a:lnTo>
                  <a:lnTo>
                    <a:pt x="509" y="367"/>
                  </a:lnTo>
                  <a:lnTo>
                    <a:pt x="511" y="327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5" name="docshape609"/>
            <p:cNvSpPr>
              <a:spLocks/>
            </p:cNvSpPr>
            <p:nvPr/>
          </p:nvSpPr>
          <p:spPr bwMode="auto">
            <a:xfrm>
              <a:off x="8648" y="6299"/>
              <a:ext cx="2184" cy="1477"/>
            </a:xfrm>
            <a:custGeom>
              <a:avLst/>
              <a:gdLst/>
              <a:ahLst/>
              <a:cxnLst>
                <a:cxn ang="0">
                  <a:pos x="799" y="1133"/>
                </a:cxn>
                <a:cxn ang="0">
                  <a:pos x="758" y="1119"/>
                </a:cxn>
                <a:cxn ang="0">
                  <a:pos x="708" y="1110"/>
                </a:cxn>
                <a:cxn ang="0">
                  <a:pos x="681" y="1124"/>
                </a:cxn>
                <a:cxn ang="0">
                  <a:pos x="685" y="1146"/>
                </a:cxn>
                <a:cxn ang="0">
                  <a:pos x="676" y="1172"/>
                </a:cxn>
                <a:cxn ang="0">
                  <a:pos x="592" y="1236"/>
                </a:cxn>
                <a:cxn ang="0">
                  <a:pos x="458" y="1240"/>
                </a:cxn>
                <a:cxn ang="0">
                  <a:pos x="304" y="1193"/>
                </a:cxn>
                <a:cxn ang="0">
                  <a:pos x="162" y="1106"/>
                </a:cxn>
                <a:cxn ang="0">
                  <a:pos x="101" y="909"/>
                </a:cxn>
                <a:cxn ang="0">
                  <a:pos x="58" y="878"/>
                </a:cxn>
                <a:cxn ang="0">
                  <a:pos x="14" y="915"/>
                </a:cxn>
                <a:cxn ang="0">
                  <a:pos x="0" y="1054"/>
                </a:cxn>
                <a:cxn ang="0">
                  <a:pos x="50" y="1225"/>
                </a:cxn>
                <a:cxn ang="0">
                  <a:pos x="130" y="1321"/>
                </a:cxn>
                <a:cxn ang="0">
                  <a:pos x="252" y="1408"/>
                </a:cxn>
                <a:cxn ang="0">
                  <a:pos x="405" y="1466"/>
                </a:cxn>
                <a:cxn ang="0">
                  <a:pos x="595" y="1463"/>
                </a:cxn>
                <a:cxn ang="0">
                  <a:pos x="685" y="1394"/>
                </a:cxn>
                <a:cxn ang="0">
                  <a:pos x="726" y="1311"/>
                </a:cxn>
                <a:cxn ang="0">
                  <a:pos x="733" y="1244"/>
                </a:cxn>
                <a:cxn ang="0">
                  <a:pos x="762" y="1200"/>
                </a:cxn>
                <a:cxn ang="0">
                  <a:pos x="789" y="1173"/>
                </a:cxn>
                <a:cxn ang="0">
                  <a:pos x="804" y="1144"/>
                </a:cxn>
                <a:cxn ang="0">
                  <a:pos x="2169" y="337"/>
                </a:cxn>
                <a:cxn ang="0">
                  <a:pos x="2099" y="203"/>
                </a:cxn>
                <a:cxn ang="0">
                  <a:pos x="1997" y="109"/>
                </a:cxn>
                <a:cxn ang="0">
                  <a:pos x="1858" y="35"/>
                </a:cxn>
                <a:cxn ang="0">
                  <a:pos x="1692" y="0"/>
                </a:cxn>
                <a:cxn ang="0">
                  <a:pos x="1519" y="56"/>
                </a:cxn>
                <a:cxn ang="0">
                  <a:pos x="1457" y="166"/>
                </a:cxn>
                <a:cxn ang="0">
                  <a:pos x="1451" y="233"/>
                </a:cxn>
                <a:cxn ang="0">
                  <a:pos x="1421" y="277"/>
                </a:cxn>
                <a:cxn ang="0">
                  <a:pos x="1395" y="304"/>
                </a:cxn>
                <a:cxn ang="0">
                  <a:pos x="1380" y="332"/>
                </a:cxn>
                <a:cxn ang="0">
                  <a:pos x="1400" y="352"/>
                </a:cxn>
                <a:cxn ang="0">
                  <a:pos x="1452" y="363"/>
                </a:cxn>
                <a:cxn ang="0">
                  <a:pos x="1498" y="371"/>
                </a:cxn>
                <a:cxn ang="0">
                  <a:pos x="1503" y="353"/>
                </a:cxn>
                <a:cxn ang="0">
                  <a:pos x="1498" y="331"/>
                </a:cxn>
                <a:cxn ang="0">
                  <a:pos x="1507" y="305"/>
                </a:cxn>
                <a:cxn ang="0">
                  <a:pos x="1591" y="241"/>
                </a:cxn>
                <a:cxn ang="0">
                  <a:pos x="1725" y="237"/>
                </a:cxn>
                <a:cxn ang="0">
                  <a:pos x="1879" y="283"/>
                </a:cxn>
                <a:cxn ang="0">
                  <a:pos x="2021" y="370"/>
                </a:cxn>
                <a:cxn ang="0">
                  <a:pos x="2083" y="568"/>
                </a:cxn>
                <a:cxn ang="0">
                  <a:pos x="2125" y="599"/>
                </a:cxn>
                <a:cxn ang="0">
                  <a:pos x="2170" y="562"/>
                </a:cxn>
                <a:cxn ang="0">
                  <a:pos x="2183" y="423"/>
                </a:cxn>
              </a:cxnLst>
              <a:rect l="0" t="0" r="r" b="b"/>
              <a:pathLst>
                <a:path w="2184" h="1477">
                  <a:moveTo>
                    <a:pt x="804" y="1144"/>
                  </a:moveTo>
                  <a:lnTo>
                    <a:pt x="799" y="1133"/>
                  </a:lnTo>
                  <a:lnTo>
                    <a:pt x="783" y="1125"/>
                  </a:lnTo>
                  <a:lnTo>
                    <a:pt x="758" y="1119"/>
                  </a:lnTo>
                  <a:lnTo>
                    <a:pt x="731" y="1114"/>
                  </a:lnTo>
                  <a:lnTo>
                    <a:pt x="708" y="1110"/>
                  </a:lnTo>
                  <a:lnTo>
                    <a:pt x="683" y="1106"/>
                  </a:lnTo>
                  <a:lnTo>
                    <a:pt x="681" y="1124"/>
                  </a:lnTo>
                  <a:lnTo>
                    <a:pt x="684" y="1137"/>
                  </a:lnTo>
                  <a:lnTo>
                    <a:pt x="685" y="1146"/>
                  </a:lnTo>
                  <a:lnTo>
                    <a:pt x="683" y="1156"/>
                  </a:lnTo>
                  <a:lnTo>
                    <a:pt x="676" y="1172"/>
                  </a:lnTo>
                  <a:lnTo>
                    <a:pt x="642" y="1212"/>
                  </a:lnTo>
                  <a:lnTo>
                    <a:pt x="592" y="1236"/>
                  </a:lnTo>
                  <a:lnTo>
                    <a:pt x="530" y="1245"/>
                  </a:lnTo>
                  <a:lnTo>
                    <a:pt x="458" y="1240"/>
                  </a:lnTo>
                  <a:lnTo>
                    <a:pt x="382" y="1222"/>
                  </a:lnTo>
                  <a:lnTo>
                    <a:pt x="304" y="1193"/>
                  </a:lnTo>
                  <a:lnTo>
                    <a:pt x="214" y="1150"/>
                  </a:lnTo>
                  <a:lnTo>
                    <a:pt x="162" y="1106"/>
                  </a:lnTo>
                  <a:lnTo>
                    <a:pt x="131" y="1035"/>
                  </a:lnTo>
                  <a:lnTo>
                    <a:pt x="101" y="909"/>
                  </a:lnTo>
                  <a:lnTo>
                    <a:pt x="83" y="886"/>
                  </a:lnTo>
                  <a:lnTo>
                    <a:pt x="58" y="878"/>
                  </a:lnTo>
                  <a:lnTo>
                    <a:pt x="32" y="887"/>
                  </a:lnTo>
                  <a:lnTo>
                    <a:pt x="14" y="915"/>
                  </a:lnTo>
                  <a:lnTo>
                    <a:pt x="1" y="976"/>
                  </a:lnTo>
                  <a:lnTo>
                    <a:pt x="0" y="1054"/>
                  </a:lnTo>
                  <a:lnTo>
                    <a:pt x="14" y="1140"/>
                  </a:lnTo>
                  <a:lnTo>
                    <a:pt x="50" y="1225"/>
                  </a:lnTo>
                  <a:lnTo>
                    <a:pt x="84" y="1273"/>
                  </a:lnTo>
                  <a:lnTo>
                    <a:pt x="130" y="1321"/>
                  </a:lnTo>
                  <a:lnTo>
                    <a:pt x="186" y="1367"/>
                  </a:lnTo>
                  <a:lnTo>
                    <a:pt x="252" y="1408"/>
                  </a:lnTo>
                  <a:lnTo>
                    <a:pt x="325" y="1442"/>
                  </a:lnTo>
                  <a:lnTo>
                    <a:pt x="405" y="1466"/>
                  </a:lnTo>
                  <a:lnTo>
                    <a:pt x="491" y="1477"/>
                  </a:lnTo>
                  <a:lnTo>
                    <a:pt x="595" y="1463"/>
                  </a:lnTo>
                  <a:lnTo>
                    <a:pt x="665" y="1421"/>
                  </a:lnTo>
                  <a:lnTo>
                    <a:pt x="685" y="1394"/>
                  </a:lnTo>
                  <a:lnTo>
                    <a:pt x="707" y="1365"/>
                  </a:lnTo>
                  <a:lnTo>
                    <a:pt x="726" y="1311"/>
                  </a:lnTo>
                  <a:lnTo>
                    <a:pt x="730" y="1274"/>
                  </a:lnTo>
                  <a:lnTo>
                    <a:pt x="733" y="1244"/>
                  </a:lnTo>
                  <a:lnTo>
                    <a:pt x="746" y="1219"/>
                  </a:lnTo>
                  <a:lnTo>
                    <a:pt x="762" y="1200"/>
                  </a:lnTo>
                  <a:lnTo>
                    <a:pt x="777" y="1186"/>
                  </a:lnTo>
                  <a:lnTo>
                    <a:pt x="789" y="1173"/>
                  </a:lnTo>
                  <a:lnTo>
                    <a:pt x="799" y="1158"/>
                  </a:lnTo>
                  <a:lnTo>
                    <a:pt x="804" y="1144"/>
                  </a:lnTo>
                  <a:close/>
                  <a:moveTo>
                    <a:pt x="2183" y="423"/>
                  </a:moveTo>
                  <a:lnTo>
                    <a:pt x="2169" y="337"/>
                  </a:lnTo>
                  <a:lnTo>
                    <a:pt x="2133" y="251"/>
                  </a:lnTo>
                  <a:lnTo>
                    <a:pt x="2099" y="203"/>
                  </a:lnTo>
                  <a:lnTo>
                    <a:pt x="2053" y="155"/>
                  </a:lnTo>
                  <a:lnTo>
                    <a:pt x="1997" y="109"/>
                  </a:lnTo>
                  <a:lnTo>
                    <a:pt x="1932" y="68"/>
                  </a:lnTo>
                  <a:lnTo>
                    <a:pt x="1858" y="35"/>
                  </a:lnTo>
                  <a:lnTo>
                    <a:pt x="1778" y="11"/>
                  </a:lnTo>
                  <a:lnTo>
                    <a:pt x="1692" y="0"/>
                  </a:lnTo>
                  <a:lnTo>
                    <a:pt x="1589" y="14"/>
                  </a:lnTo>
                  <a:lnTo>
                    <a:pt x="1519" y="56"/>
                  </a:lnTo>
                  <a:lnTo>
                    <a:pt x="1477" y="112"/>
                  </a:lnTo>
                  <a:lnTo>
                    <a:pt x="1457" y="166"/>
                  </a:lnTo>
                  <a:lnTo>
                    <a:pt x="1454" y="203"/>
                  </a:lnTo>
                  <a:lnTo>
                    <a:pt x="1451" y="233"/>
                  </a:lnTo>
                  <a:lnTo>
                    <a:pt x="1438" y="257"/>
                  </a:lnTo>
                  <a:lnTo>
                    <a:pt x="1421" y="277"/>
                  </a:lnTo>
                  <a:lnTo>
                    <a:pt x="1406" y="291"/>
                  </a:lnTo>
                  <a:lnTo>
                    <a:pt x="1395" y="304"/>
                  </a:lnTo>
                  <a:lnTo>
                    <a:pt x="1384" y="318"/>
                  </a:lnTo>
                  <a:lnTo>
                    <a:pt x="1380" y="332"/>
                  </a:lnTo>
                  <a:lnTo>
                    <a:pt x="1384" y="344"/>
                  </a:lnTo>
                  <a:lnTo>
                    <a:pt x="1400" y="352"/>
                  </a:lnTo>
                  <a:lnTo>
                    <a:pt x="1425" y="358"/>
                  </a:lnTo>
                  <a:lnTo>
                    <a:pt x="1452" y="363"/>
                  </a:lnTo>
                  <a:lnTo>
                    <a:pt x="1475" y="367"/>
                  </a:lnTo>
                  <a:lnTo>
                    <a:pt x="1498" y="371"/>
                  </a:lnTo>
                  <a:lnTo>
                    <a:pt x="1500" y="371"/>
                  </a:lnTo>
                  <a:lnTo>
                    <a:pt x="1503" y="353"/>
                  </a:lnTo>
                  <a:lnTo>
                    <a:pt x="1499" y="340"/>
                  </a:lnTo>
                  <a:lnTo>
                    <a:pt x="1498" y="331"/>
                  </a:lnTo>
                  <a:lnTo>
                    <a:pt x="1501" y="321"/>
                  </a:lnTo>
                  <a:lnTo>
                    <a:pt x="1507" y="305"/>
                  </a:lnTo>
                  <a:lnTo>
                    <a:pt x="1541" y="265"/>
                  </a:lnTo>
                  <a:lnTo>
                    <a:pt x="1591" y="241"/>
                  </a:lnTo>
                  <a:lnTo>
                    <a:pt x="1653" y="232"/>
                  </a:lnTo>
                  <a:lnTo>
                    <a:pt x="1725" y="237"/>
                  </a:lnTo>
                  <a:lnTo>
                    <a:pt x="1801" y="254"/>
                  </a:lnTo>
                  <a:lnTo>
                    <a:pt x="1879" y="283"/>
                  </a:lnTo>
                  <a:lnTo>
                    <a:pt x="1970" y="327"/>
                  </a:lnTo>
                  <a:lnTo>
                    <a:pt x="2021" y="370"/>
                  </a:lnTo>
                  <a:lnTo>
                    <a:pt x="2052" y="442"/>
                  </a:lnTo>
                  <a:lnTo>
                    <a:pt x="2083" y="568"/>
                  </a:lnTo>
                  <a:lnTo>
                    <a:pt x="2100" y="591"/>
                  </a:lnTo>
                  <a:lnTo>
                    <a:pt x="2125" y="599"/>
                  </a:lnTo>
                  <a:lnTo>
                    <a:pt x="2151" y="589"/>
                  </a:lnTo>
                  <a:lnTo>
                    <a:pt x="2170" y="562"/>
                  </a:lnTo>
                  <a:lnTo>
                    <a:pt x="2182" y="501"/>
                  </a:lnTo>
                  <a:lnTo>
                    <a:pt x="2183" y="423"/>
                  </a:lnTo>
                  <a:close/>
                </a:path>
              </a:pathLst>
            </a:custGeom>
            <a:solidFill>
              <a:srgbClr val="FFF2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6" name="docshape610"/>
            <p:cNvSpPr>
              <a:spLocks noChangeArrowheads="1"/>
            </p:cNvSpPr>
            <p:nvPr/>
          </p:nvSpPr>
          <p:spPr bwMode="auto">
            <a:xfrm>
              <a:off x="8508" y="247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7" name="docshape611"/>
            <p:cNvSpPr>
              <a:spLocks/>
            </p:cNvSpPr>
            <p:nvPr/>
          </p:nvSpPr>
          <p:spPr bwMode="auto">
            <a:xfrm>
              <a:off x="9227" y="2718"/>
              <a:ext cx="1737" cy="1391"/>
            </a:xfrm>
            <a:custGeom>
              <a:avLst/>
              <a:gdLst/>
              <a:ahLst/>
              <a:cxnLst>
                <a:cxn ang="0">
                  <a:pos x="413" y="368"/>
                </a:cxn>
                <a:cxn ang="0">
                  <a:pos x="364" y="292"/>
                </a:cxn>
                <a:cxn ang="0">
                  <a:pos x="330" y="154"/>
                </a:cxn>
                <a:cxn ang="0">
                  <a:pos x="260" y="110"/>
                </a:cxn>
                <a:cxn ang="0">
                  <a:pos x="235" y="93"/>
                </a:cxn>
                <a:cxn ang="0">
                  <a:pos x="296" y="98"/>
                </a:cxn>
                <a:cxn ang="0">
                  <a:pos x="333" y="8"/>
                </a:cxn>
                <a:cxn ang="0">
                  <a:pos x="331" y="1"/>
                </a:cxn>
                <a:cxn ang="0">
                  <a:pos x="330" y="4"/>
                </a:cxn>
                <a:cxn ang="0">
                  <a:pos x="329" y="6"/>
                </a:cxn>
                <a:cxn ang="0">
                  <a:pos x="327" y="9"/>
                </a:cxn>
                <a:cxn ang="0">
                  <a:pos x="323" y="12"/>
                </a:cxn>
                <a:cxn ang="0">
                  <a:pos x="322" y="14"/>
                </a:cxn>
                <a:cxn ang="0">
                  <a:pos x="314" y="18"/>
                </a:cxn>
                <a:cxn ang="0">
                  <a:pos x="308" y="20"/>
                </a:cxn>
                <a:cxn ang="0">
                  <a:pos x="300" y="23"/>
                </a:cxn>
                <a:cxn ang="0">
                  <a:pos x="292" y="25"/>
                </a:cxn>
                <a:cxn ang="0">
                  <a:pos x="279" y="27"/>
                </a:cxn>
                <a:cxn ang="0">
                  <a:pos x="247" y="33"/>
                </a:cxn>
                <a:cxn ang="0">
                  <a:pos x="216" y="48"/>
                </a:cxn>
                <a:cxn ang="0">
                  <a:pos x="172" y="36"/>
                </a:cxn>
                <a:cxn ang="0">
                  <a:pos x="213" y="82"/>
                </a:cxn>
                <a:cxn ang="0">
                  <a:pos x="181" y="113"/>
                </a:cxn>
                <a:cxn ang="0">
                  <a:pos x="106" y="183"/>
                </a:cxn>
                <a:cxn ang="0">
                  <a:pos x="74" y="317"/>
                </a:cxn>
                <a:cxn ang="0">
                  <a:pos x="19" y="405"/>
                </a:cxn>
                <a:cxn ang="0">
                  <a:pos x="62" y="649"/>
                </a:cxn>
                <a:cxn ang="0">
                  <a:pos x="233" y="694"/>
                </a:cxn>
                <a:cxn ang="0">
                  <a:pos x="451" y="523"/>
                </a:cxn>
                <a:cxn ang="0">
                  <a:pos x="1698" y="1063"/>
                </a:cxn>
                <a:cxn ang="0">
                  <a:pos x="1649" y="988"/>
                </a:cxn>
                <a:cxn ang="0">
                  <a:pos x="1615" y="849"/>
                </a:cxn>
                <a:cxn ang="0">
                  <a:pos x="1545" y="805"/>
                </a:cxn>
                <a:cxn ang="0">
                  <a:pos x="1520" y="789"/>
                </a:cxn>
                <a:cxn ang="0">
                  <a:pos x="1581" y="793"/>
                </a:cxn>
                <a:cxn ang="0">
                  <a:pos x="1619" y="703"/>
                </a:cxn>
                <a:cxn ang="0">
                  <a:pos x="1616" y="698"/>
                </a:cxn>
                <a:cxn ang="0">
                  <a:pos x="1615" y="701"/>
                </a:cxn>
                <a:cxn ang="0">
                  <a:pos x="1612" y="704"/>
                </a:cxn>
                <a:cxn ang="0">
                  <a:pos x="1609" y="707"/>
                </a:cxn>
                <a:cxn ang="0">
                  <a:pos x="1600" y="713"/>
                </a:cxn>
                <a:cxn ang="0">
                  <a:pos x="1595" y="715"/>
                </a:cxn>
                <a:cxn ang="0">
                  <a:pos x="1587" y="718"/>
                </a:cxn>
                <a:cxn ang="0">
                  <a:pos x="1579" y="720"/>
                </a:cxn>
                <a:cxn ang="0">
                  <a:pos x="1568" y="722"/>
                </a:cxn>
                <a:cxn ang="0">
                  <a:pos x="1553" y="724"/>
                </a:cxn>
                <a:cxn ang="0">
                  <a:pos x="1508" y="755"/>
                </a:cxn>
                <a:cxn ang="0">
                  <a:pos x="1471" y="718"/>
                </a:cxn>
                <a:cxn ang="0">
                  <a:pos x="1490" y="763"/>
                </a:cxn>
                <a:cxn ang="0">
                  <a:pos x="1482" y="804"/>
                </a:cxn>
                <a:cxn ang="0">
                  <a:pos x="1406" y="849"/>
                </a:cxn>
                <a:cxn ang="0">
                  <a:pos x="1373" y="988"/>
                </a:cxn>
                <a:cxn ang="0">
                  <a:pos x="1323" y="1063"/>
                </a:cxn>
                <a:cxn ang="0">
                  <a:pos x="1302" y="1290"/>
                </a:cxn>
                <a:cxn ang="0">
                  <a:pos x="1511" y="1390"/>
                </a:cxn>
                <a:cxn ang="0">
                  <a:pos x="1720" y="1290"/>
                </a:cxn>
              </a:cxnLst>
              <a:rect l="0" t="0" r="r" b="b"/>
              <a:pathLst>
                <a:path w="1737" h="1391">
                  <a:moveTo>
                    <a:pt x="451" y="523"/>
                  </a:moveTo>
                  <a:lnTo>
                    <a:pt x="446" y="455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7" y="317"/>
                  </a:lnTo>
                  <a:lnTo>
                    <a:pt x="364" y="292"/>
                  </a:lnTo>
                  <a:lnTo>
                    <a:pt x="354" y="262"/>
                  </a:lnTo>
                  <a:lnTo>
                    <a:pt x="351" y="223"/>
                  </a:lnTo>
                  <a:lnTo>
                    <a:pt x="345" y="183"/>
                  </a:lnTo>
                  <a:lnTo>
                    <a:pt x="330" y="154"/>
                  </a:lnTo>
                  <a:lnTo>
                    <a:pt x="310" y="133"/>
                  </a:lnTo>
                  <a:lnTo>
                    <a:pt x="288" y="120"/>
                  </a:lnTo>
                  <a:lnTo>
                    <a:pt x="273" y="114"/>
                  </a:lnTo>
                  <a:lnTo>
                    <a:pt x="260" y="110"/>
                  </a:lnTo>
                  <a:lnTo>
                    <a:pt x="247" y="108"/>
                  </a:lnTo>
                  <a:lnTo>
                    <a:pt x="237" y="106"/>
                  </a:lnTo>
                  <a:lnTo>
                    <a:pt x="236" y="100"/>
                  </a:lnTo>
                  <a:lnTo>
                    <a:pt x="235" y="93"/>
                  </a:lnTo>
                  <a:lnTo>
                    <a:pt x="233" y="87"/>
                  </a:lnTo>
                  <a:lnTo>
                    <a:pt x="251" y="96"/>
                  </a:lnTo>
                  <a:lnTo>
                    <a:pt x="273" y="101"/>
                  </a:lnTo>
                  <a:lnTo>
                    <a:pt x="296" y="98"/>
                  </a:lnTo>
                  <a:lnTo>
                    <a:pt x="316" y="84"/>
                  </a:lnTo>
                  <a:lnTo>
                    <a:pt x="330" y="56"/>
                  </a:lnTo>
                  <a:lnTo>
                    <a:pt x="334" y="29"/>
                  </a:lnTo>
                  <a:lnTo>
                    <a:pt x="333" y="8"/>
                  </a:lnTo>
                  <a:lnTo>
                    <a:pt x="332" y="0"/>
                  </a:lnTo>
                  <a:lnTo>
                    <a:pt x="331" y="1"/>
                  </a:lnTo>
                  <a:lnTo>
                    <a:pt x="331" y="3"/>
                  </a:lnTo>
                  <a:lnTo>
                    <a:pt x="330" y="4"/>
                  </a:lnTo>
                  <a:lnTo>
                    <a:pt x="330" y="5"/>
                  </a:lnTo>
                  <a:lnTo>
                    <a:pt x="329" y="5"/>
                  </a:lnTo>
                  <a:lnTo>
                    <a:pt x="329" y="6"/>
                  </a:lnTo>
                  <a:lnTo>
                    <a:pt x="329" y="7"/>
                  </a:lnTo>
                  <a:lnTo>
                    <a:pt x="328" y="7"/>
                  </a:lnTo>
                  <a:lnTo>
                    <a:pt x="328" y="8"/>
                  </a:lnTo>
                  <a:lnTo>
                    <a:pt x="327" y="9"/>
                  </a:lnTo>
                  <a:lnTo>
                    <a:pt x="324" y="11"/>
                  </a:lnTo>
                  <a:lnTo>
                    <a:pt x="324" y="12"/>
                  </a:lnTo>
                  <a:lnTo>
                    <a:pt x="323" y="12"/>
                  </a:lnTo>
                  <a:lnTo>
                    <a:pt x="322" y="13"/>
                  </a:lnTo>
                  <a:lnTo>
                    <a:pt x="322" y="14"/>
                  </a:lnTo>
                  <a:lnTo>
                    <a:pt x="320" y="14"/>
                  </a:lnTo>
                  <a:lnTo>
                    <a:pt x="317" y="16"/>
                  </a:lnTo>
                  <a:lnTo>
                    <a:pt x="315" y="17"/>
                  </a:lnTo>
                  <a:lnTo>
                    <a:pt x="314" y="18"/>
                  </a:lnTo>
                  <a:lnTo>
                    <a:pt x="313" y="18"/>
                  </a:lnTo>
                  <a:lnTo>
                    <a:pt x="310" y="19"/>
                  </a:lnTo>
                  <a:lnTo>
                    <a:pt x="310" y="20"/>
                  </a:lnTo>
                  <a:lnTo>
                    <a:pt x="308" y="20"/>
                  </a:lnTo>
                  <a:lnTo>
                    <a:pt x="305" y="21"/>
                  </a:lnTo>
                  <a:lnTo>
                    <a:pt x="305" y="22"/>
                  </a:lnTo>
                  <a:lnTo>
                    <a:pt x="301" y="23"/>
                  </a:lnTo>
                  <a:lnTo>
                    <a:pt x="300" y="23"/>
                  </a:lnTo>
                  <a:lnTo>
                    <a:pt x="299" y="23"/>
                  </a:lnTo>
                  <a:lnTo>
                    <a:pt x="297" y="24"/>
                  </a:lnTo>
                  <a:lnTo>
                    <a:pt x="294" y="25"/>
                  </a:lnTo>
                  <a:lnTo>
                    <a:pt x="292" y="25"/>
                  </a:lnTo>
                  <a:lnTo>
                    <a:pt x="290" y="25"/>
                  </a:lnTo>
                  <a:lnTo>
                    <a:pt x="287" y="26"/>
                  </a:lnTo>
                  <a:lnTo>
                    <a:pt x="283" y="27"/>
                  </a:lnTo>
                  <a:lnTo>
                    <a:pt x="279" y="27"/>
                  </a:lnTo>
                  <a:lnTo>
                    <a:pt x="277" y="27"/>
                  </a:lnTo>
                  <a:lnTo>
                    <a:pt x="274" y="28"/>
                  </a:lnTo>
                  <a:lnTo>
                    <a:pt x="268" y="28"/>
                  </a:lnTo>
                  <a:lnTo>
                    <a:pt x="247" y="33"/>
                  </a:lnTo>
                  <a:lnTo>
                    <a:pt x="233" y="40"/>
                  </a:lnTo>
                  <a:lnTo>
                    <a:pt x="226" y="49"/>
                  </a:lnTo>
                  <a:lnTo>
                    <a:pt x="223" y="60"/>
                  </a:lnTo>
                  <a:lnTo>
                    <a:pt x="216" y="48"/>
                  </a:lnTo>
                  <a:lnTo>
                    <a:pt x="208" y="38"/>
                  </a:lnTo>
                  <a:lnTo>
                    <a:pt x="198" y="29"/>
                  </a:lnTo>
                  <a:lnTo>
                    <a:pt x="186" y="22"/>
                  </a:lnTo>
                  <a:lnTo>
                    <a:pt x="172" y="36"/>
                  </a:lnTo>
                  <a:lnTo>
                    <a:pt x="169" y="47"/>
                  </a:lnTo>
                  <a:lnTo>
                    <a:pt x="192" y="58"/>
                  </a:lnTo>
                  <a:lnTo>
                    <a:pt x="205" y="68"/>
                  </a:lnTo>
                  <a:lnTo>
                    <a:pt x="213" y="82"/>
                  </a:lnTo>
                  <a:lnTo>
                    <a:pt x="220" y="106"/>
                  </a:lnTo>
                  <a:lnTo>
                    <a:pt x="210" y="107"/>
                  </a:lnTo>
                  <a:lnTo>
                    <a:pt x="197" y="109"/>
                  </a:lnTo>
                  <a:lnTo>
                    <a:pt x="181" y="113"/>
                  </a:lnTo>
                  <a:lnTo>
                    <a:pt x="163" y="120"/>
                  </a:lnTo>
                  <a:lnTo>
                    <a:pt x="141" y="133"/>
                  </a:lnTo>
                  <a:lnTo>
                    <a:pt x="121" y="154"/>
                  </a:lnTo>
                  <a:lnTo>
                    <a:pt x="106" y="183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7" y="292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5" y="455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220" y="694"/>
                  </a:lnTo>
                  <a:lnTo>
                    <a:pt x="226" y="695"/>
                  </a:lnTo>
                  <a:lnTo>
                    <a:pt x="233" y="694"/>
                  </a:lnTo>
                  <a:lnTo>
                    <a:pt x="319" y="683"/>
                  </a:lnTo>
                  <a:lnTo>
                    <a:pt x="390" y="649"/>
                  </a:lnTo>
                  <a:lnTo>
                    <a:pt x="434" y="595"/>
                  </a:lnTo>
                  <a:lnTo>
                    <a:pt x="451" y="523"/>
                  </a:lnTo>
                  <a:close/>
                  <a:moveTo>
                    <a:pt x="1736" y="1218"/>
                  </a:moveTo>
                  <a:lnTo>
                    <a:pt x="1731" y="1151"/>
                  </a:lnTo>
                  <a:lnTo>
                    <a:pt x="1717" y="1100"/>
                  </a:lnTo>
                  <a:lnTo>
                    <a:pt x="1698" y="1063"/>
                  </a:lnTo>
                  <a:lnTo>
                    <a:pt x="1680" y="1036"/>
                  </a:lnTo>
                  <a:lnTo>
                    <a:pt x="1678" y="1034"/>
                  </a:lnTo>
                  <a:lnTo>
                    <a:pt x="1662" y="1012"/>
                  </a:lnTo>
                  <a:lnTo>
                    <a:pt x="1649" y="988"/>
                  </a:lnTo>
                  <a:lnTo>
                    <a:pt x="1639" y="957"/>
                  </a:lnTo>
                  <a:lnTo>
                    <a:pt x="1636" y="918"/>
                  </a:lnTo>
                  <a:lnTo>
                    <a:pt x="1630" y="879"/>
                  </a:lnTo>
                  <a:lnTo>
                    <a:pt x="1615" y="849"/>
                  </a:lnTo>
                  <a:lnTo>
                    <a:pt x="1595" y="828"/>
                  </a:lnTo>
                  <a:lnTo>
                    <a:pt x="1573" y="815"/>
                  </a:lnTo>
                  <a:lnTo>
                    <a:pt x="1559" y="809"/>
                  </a:lnTo>
                  <a:lnTo>
                    <a:pt x="1545" y="805"/>
                  </a:lnTo>
                  <a:lnTo>
                    <a:pt x="1533" y="803"/>
                  </a:lnTo>
                  <a:lnTo>
                    <a:pt x="1522" y="801"/>
                  </a:lnTo>
                  <a:lnTo>
                    <a:pt x="1522" y="795"/>
                  </a:lnTo>
                  <a:lnTo>
                    <a:pt x="1520" y="789"/>
                  </a:lnTo>
                  <a:lnTo>
                    <a:pt x="1518" y="782"/>
                  </a:lnTo>
                  <a:lnTo>
                    <a:pt x="1536" y="791"/>
                  </a:lnTo>
                  <a:lnTo>
                    <a:pt x="1558" y="796"/>
                  </a:lnTo>
                  <a:lnTo>
                    <a:pt x="1581" y="793"/>
                  </a:lnTo>
                  <a:lnTo>
                    <a:pt x="1601" y="779"/>
                  </a:lnTo>
                  <a:lnTo>
                    <a:pt x="1615" y="751"/>
                  </a:lnTo>
                  <a:lnTo>
                    <a:pt x="1620" y="724"/>
                  </a:lnTo>
                  <a:lnTo>
                    <a:pt x="1619" y="703"/>
                  </a:lnTo>
                  <a:lnTo>
                    <a:pt x="1617" y="695"/>
                  </a:lnTo>
                  <a:lnTo>
                    <a:pt x="1617" y="696"/>
                  </a:lnTo>
                  <a:lnTo>
                    <a:pt x="1616" y="698"/>
                  </a:lnTo>
                  <a:lnTo>
                    <a:pt x="1616" y="699"/>
                  </a:lnTo>
                  <a:lnTo>
                    <a:pt x="1615" y="699"/>
                  </a:lnTo>
                  <a:lnTo>
                    <a:pt x="1615" y="701"/>
                  </a:lnTo>
                  <a:lnTo>
                    <a:pt x="1613" y="703"/>
                  </a:lnTo>
                  <a:lnTo>
                    <a:pt x="1612" y="704"/>
                  </a:lnTo>
                  <a:lnTo>
                    <a:pt x="1612" y="705"/>
                  </a:lnTo>
                  <a:lnTo>
                    <a:pt x="1610" y="706"/>
                  </a:lnTo>
                  <a:lnTo>
                    <a:pt x="1609" y="707"/>
                  </a:lnTo>
                  <a:lnTo>
                    <a:pt x="1606" y="710"/>
                  </a:lnTo>
                  <a:lnTo>
                    <a:pt x="1602" y="712"/>
                  </a:lnTo>
                  <a:lnTo>
                    <a:pt x="1600" y="713"/>
                  </a:lnTo>
                  <a:lnTo>
                    <a:pt x="1599" y="713"/>
                  </a:lnTo>
                  <a:lnTo>
                    <a:pt x="1598" y="714"/>
                  </a:lnTo>
                  <a:lnTo>
                    <a:pt x="1596" y="715"/>
                  </a:lnTo>
                  <a:lnTo>
                    <a:pt x="1595" y="715"/>
                  </a:lnTo>
                  <a:lnTo>
                    <a:pt x="1592" y="716"/>
                  </a:lnTo>
                  <a:lnTo>
                    <a:pt x="1591" y="717"/>
                  </a:lnTo>
                  <a:lnTo>
                    <a:pt x="1590" y="717"/>
                  </a:lnTo>
                  <a:lnTo>
                    <a:pt x="1587" y="718"/>
                  </a:lnTo>
                  <a:lnTo>
                    <a:pt x="1585" y="718"/>
                  </a:lnTo>
                  <a:lnTo>
                    <a:pt x="1584" y="719"/>
                  </a:lnTo>
                  <a:lnTo>
                    <a:pt x="1582" y="719"/>
                  </a:lnTo>
                  <a:lnTo>
                    <a:pt x="1579" y="720"/>
                  </a:lnTo>
                  <a:lnTo>
                    <a:pt x="1578" y="720"/>
                  </a:lnTo>
                  <a:lnTo>
                    <a:pt x="1576" y="721"/>
                  </a:lnTo>
                  <a:lnTo>
                    <a:pt x="1572" y="721"/>
                  </a:lnTo>
                  <a:lnTo>
                    <a:pt x="1568" y="722"/>
                  </a:lnTo>
                  <a:lnTo>
                    <a:pt x="1565" y="722"/>
                  </a:lnTo>
                  <a:lnTo>
                    <a:pt x="1563" y="723"/>
                  </a:lnTo>
                  <a:lnTo>
                    <a:pt x="1559" y="723"/>
                  </a:lnTo>
                  <a:lnTo>
                    <a:pt x="1553" y="724"/>
                  </a:lnTo>
                  <a:lnTo>
                    <a:pt x="1532" y="728"/>
                  </a:lnTo>
                  <a:lnTo>
                    <a:pt x="1518" y="735"/>
                  </a:lnTo>
                  <a:lnTo>
                    <a:pt x="1511" y="745"/>
                  </a:lnTo>
                  <a:lnTo>
                    <a:pt x="1508" y="755"/>
                  </a:lnTo>
                  <a:lnTo>
                    <a:pt x="1502" y="744"/>
                  </a:lnTo>
                  <a:lnTo>
                    <a:pt x="1493" y="733"/>
                  </a:lnTo>
                  <a:lnTo>
                    <a:pt x="1483" y="725"/>
                  </a:lnTo>
                  <a:lnTo>
                    <a:pt x="1471" y="718"/>
                  </a:lnTo>
                  <a:lnTo>
                    <a:pt x="1457" y="731"/>
                  </a:lnTo>
                  <a:lnTo>
                    <a:pt x="1454" y="743"/>
                  </a:lnTo>
                  <a:lnTo>
                    <a:pt x="1477" y="753"/>
                  </a:lnTo>
                  <a:lnTo>
                    <a:pt x="1490" y="763"/>
                  </a:lnTo>
                  <a:lnTo>
                    <a:pt x="1498" y="777"/>
                  </a:lnTo>
                  <a:lnTo>
                    <a:pt x="1505" y="801"/>
                  </a:lnTo>
                  <a:lnTo>
                    <a:pt x="1495" y="802"/>
                  </a:lnTo>
                  <a:lnTo>
                    <a:pt x="1482" y="804"/>
                  </a:lnTo>
                  <a:lnTo>
                    <a:pt x="1466" y="808"/>
                  </a:lnTo>
                  <a:lnTo>
                    <a:pt x="1448" y="815"/>
                  </a:lnTo>
                  <a:lnTo>
                    <a:pt x="1427" y="829"/>
                  </a:lnTo>
                  <a:lnTo>
                    <a:pt x="1406" y="849"/>
                  </a:lnTo>
                  <a:lnTo>
                    <a:pt x="1392" y="879"/>
                  </a:lnTo>
                  <a:lnTo>
                    <a:pt x="1386" y="918"/>
                  </a:lnTo>
                  <a:lnTo>
                    <a:pt x="1382" y="957"/>
                  </a:lnTo>
                  <a:lnTo>
                    <a:pt x="1373" y="988"/>
                  </a:lnTo>
                  <a:lnTo>
                    <a:pt x="1359" y="1012"/>
                  </a:lnTo>
                  <a:lnTo>
                    <a:pt x="1344" y="1034"/>
                  </a:lnTo>
                  <a:lnTo>
                    <a:pt x="1342" y="1036"/>
                  </a:lnTo>
                  <a:lnTo>
                    <a:pt x="1323" y="1063"/>
                  </a:lnTo>
                  <a:lnTo>
                    <a:pt x="1305" y="1100"/>
                  </a:lnTo>
                  <a:lnTo>
                    <a:pt x="1290" y="1151"/>
                  </a:lnTo>
                  <a:lnTo>
                    <a:pt x="1285" y="1218"/>
                  </a:lnTo>
                  <a:lnTo>
                    <a:pt x="1302" y="1290"/>
                  </a:lnTo>
                  <a:lnTo>
                    <a:pt x="1347" y="1345"/>
                  </a:lnTo>
                  <a:lnTo>
                    <a:pt x="1417" y="1378"/>
                  </a:lnTo>
                  <a:lnTo>
                    <a:pt x="1505" y="1389"/>
                  </a:lnTo>
                  <a:lnTo>
                    <a:pt x="1511" y="1390"/>
                  </a:lnTo>
                  <a:lnTo>
                    <a:pt x="1518" y="1389"/>
                  </a:lnTo>
                  <a:lnTo>
                    <a:pt x="1604" y="1378"/>
                  </a:lnTo>
                  <a:lnTo>
                    <a:pt x="1675" y="1345"/>
                  </a:lnTo>
                  <a:lnTo>
                    <a:pt x="1720" y="1290"/>
                  </a:lnTo>
                  <a:lnTo>
                    <a:pt x="1736" y="1218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8" name="docshape612"/>
            <p:cNvSpPr>
              <a:spLocks/>
            </p:cNvSpPr>
            <p:nvPr/>
          </p:nvSpPr>
          <p:spPr bwMode="auto">
            <a:xfrm>
              <a:off x="8621" y="2532"/>
              <a:ext cx="1718" cy="1270"/>
            </a:xfrm>
            <a:custGeom>
              <a:avLst/>
              <a:gdLst/>
              <a:ahLst/>
              <a:cxnLst>
                <a:cxn ang="0">
                  <a:pos x="466" y="219"/>
                </a:cxn>
                <a:cxn ang="0">
                  <a:pos x="273" y="130"/>
                </a:cxn>
                <a:cxn ang="0">
                  <a:pos x="290" y="122"/>
                </a:cxn>
                <a:cxn ang="0">
                  <a:pos x="392" y="72"/>
                </a:cxn>
                <a:cxn ang="0">
                  <a:pos x="394" y="0"/>
                </a:cxn>
                <a:cxn ang="0">
                  <a:pos x="391" y="7"/>
                </a:cxn>
                <a:cxn ang="0">
                  <a:pos x="388" y="11"/>
                </a:cxn>
                <a:cxn ang="0">
                  <a:pos x="386" y="14"/>
                </a:cxn>
                <a:cxn ang="0">
                  <a:pos x="383" y="16"/>
                </a:cxn>
                <a:cxn ang="0">
                  <a:pos x="376" y="20"/>
                </a:cxn>
                <a:cxn ang="0">
                  <a:pos x="370" y="24"/>
                </a:cxn>
                <a:cxn ang="0">
                  <a:pos x="361" y="27"/>
                </a:cxn>
                <a:cxn ang="0">
                  <a:pos x="352" y="30"/>
                </a:cxn>
                <a:cxn ang="0">
                  <a:pos x="345" y="32"/>
                </a:cxn>
                <a:cxn ang="0">
                  <a:pos x="335" y="34"/>
                </a:cxn>
                <a:cxn ang="0">
                  <a:pos x="312" y="37"/>
                </a:cxn>
                <a:cxn ang="0">
                  <a:pos x="256" y="76"/>
                </a:cxn>
                <a:cxn ang="0">
                  <a:pos x="208" y="29"/>
                </a:cxn>
                <a:cxn ang="0">
                  <a:pos x="230" y="85"/>
                </a:cxn>
                <a:cxn ang="0">
                  <a:pos x="134" y="156"/>
                </a:cxn>
                <a:cxn ang="0">
                  <a:pos x="5" y="275"/>
                </a:cxn>
                <a:cxn ang="0">
                  <a:pos x="22" y="400"/>
                </a:cxn>
                <a:cxn ang="0">
                  <a:pos x="124" y="575"/>
                </a:cxn>
                <a:cxn ang="0">
                  <a:pos x="243" y="605"/>
                </a:cxn>
                <a:cxn ang="0">
                  <a:pos x="269" y="602"/>
                </a:cxn>
                <a:cxn ang="0">
                  <a:pos x="387" y="580"/>
                </a:cxn>
                <a:cxn ang="0">
                  <a:pos x="486" y="440"/>
                </a:cxn>
                <a:cxn ang="0">
                  <a:pos x="1718" y="976"/>
                </a:cxn>
                <a:cxn ang="0">
                  <a:pos x="1632" y="830"/>
                </a:cxn>
                <a:cxn ang="0">
                  <a:pos x="1473" y="769"/>
                </a:cxn>
                <a:cxn ang="0">
                  <a:pos x="1522" y="774"/>
                </a:cxn>
                <a:cxn ang="0">
                  <a:pos x="1601" y="680"/>
                </a:cxn>
                <a:cxn ang="0">
                  <a:pos x="1598" y="644"/>
                </a:cxn>
                <a:cxn ang="0">
                  <a:pos x="1595" y="650"/>
                </a:cxn>
                <a:cxn ang="0">
                  <a:pos x="1592" y="654"/>
                </a:cxn>
                <a:cxn ang="0">
                  <a:pos x="1590" y="656"/>
                </a:cxn>
                <a:cxn ang="0">
                  <a:pos x="1585" y="661"/>
                </a:cxn>
                <a:cxn ang="0">
                  <a:pos x="1579" y="664"/>
                </a:cxn>
                <a:cxn ang="0">
                  <a:pos x="1569" y="669"/>
                </a:cxn>
                <a:cxn ang="0">
                  <a:pos x="1559" y="672"/>
                </a:cxn>
                <a:cxn ang="0">
                  <a:pos x="1551" y="674"/>
                </a:cxn>
                <a:cxn ang="0">
                  <a:pos x="1535" y="678"/>
                </a:cxn>
                <a:cxn ang="0">
                  <a:pos x="1515" y="680"/>
                </a:cxn>
                <a:cxn ang="0">
                  <a:pos x="1457" y="721"/>
                </a:cxn>
                <a:cxn ang="0">
                  <a:pos x="1409" y="672"/>
                </a:cxn>
                <a:cxn ang="0">
                  <a:pos x="1431" y="730"/>
                </a:cxn>
                <a:cxn ang="0">
                  <a:pos x="1332" y="802"/>
                </a:cxn>
                <a:cxn ang="0">
                  <a:pos x="1201" y="923"/>
                </a:cxn>
                <a:cxn ang="0">
                  <a:pos x="1218" y="1052"/>
                </a:cxn>
                <a:cxn ang="0">
                  <a:pos x="1323" y="1230"/>
                </a:cxn>
                <a:cxn ang="0">
                  <a:pos x="1436" y="1263"/>
                </a:cxn>
                <a:cxn ang="0">
                  <a:pos x="1471" y="1258"/>
                </a:cxn>
                <a:cxn ang="0">
                  <a:pos x="1591" y="1235"/>
                </a:cxn>
                <a:cxn ang="0">
                  <a:pos x="1692" y="1092"/>
                </a:cxn>
              </a:cxnLst>
              <a:rect l="0" t="0" r="r" b="b"/>
              <a:pathLst>
                <a:path w="1718" h="1270">
                  <a:moveTo>
                    <a:pt x="511" y="326"/>
                  </a:moveTo>
                  <a:lnTo>
                    <a:pt x="504" y="288"/>
                  </a:lnTo>
                  <a:lnTo>
                    <a:pt x="489" y="252"/>
                  </a:lnTo>
                  <a:lnTo>
                    <a:pt x="466" y="219"/>
                  </a:lnTo>
                  <a:lnTo>
                    <a:pt x="427" y="184"/>
                  </a:lnTo>
                  <a:lnTo>
                    <a:pt x="380" y="156"/>
                  </a:lnTo>
                  <a:lnTo>
                    <a:pt x="327" y="138"/>
                  </a:lnTo>
                  <a:lnTo>
                    <a:pt x="273" y="130"/>
                  </a:lnTo>
                  <a:lnTo>
                    <a:pt x="272" y="124"/>
                  </a:lnTo>
                  <a:lnTo>
                    <a:pt x="270" y="117"/>
                  </a:lnTo>
                  <a:lnTo>
                    <a:pt x="268" y="111"/>
                  </a:lnTo>
                  <a:lnTo>
                    <a:pt x="290" y="122"/>
                  </a:lnTo>
                  <a:lnTo>
                    <a:pt x="319" y="128"/>
                  </a:lnTo>
                  <a:lnTo>
                    <a:pt x="348" y="125"/>
                  </a:lnTo>
                  <a:lnTo>
                    <a:pt x="374" y="107"/>
                  </a:lnTo>
                  <a:lnTo>
                    <a:pt x="392" y="72"/>
                  </a:lnTo>
                  <a:lnTo>
                    <a:pt x="397" y="37"/>
                  </a:lnTo>
                  <a:lnTo>
                    <a:pt x="396" y="10"/>
                  </a:lnTo>
                  <a:lnTo>
                    <a:pt x="394" y="0"/>
                  </a:lnTo>
                  <a:lnTo>
                    <a:pt x="394" y="1"/>
                  </a:lnTo>
                  <a:lnTo>
                    <a:pt x="393" y="2"/>
                  </a:lnTo>
                  <a:lnTo>
                    <a:pt x="392" y="4"/>
                  </a:lnTo>
                  <a:lnTo>
                    <a:pt x="391" y="7"/>
                  </a:lnTo>
                  <a:lnTo>
                    <a:pt x="390" y="8"/>
                  </a:lnTo>
                  <a:lnTo>
                    <a:pt x="390" y="9"/>
                  </a:lnTo>
                  <a:lnTo>
                    <a:pt x="389" y="10"/>
                  </a:lnTo>
                  <a:lnTo>
                    <a:pt x="388" y="11"/>
                  </a:lnTo>
                  <a:lnTo>
                    <a:pt x="387" y="12"/>
                  </a:lnTo>
                  <a:lnTo>
                    <a:pt x="386" y="13"/>
                  </a:lnTo>
                  <a:lnTo>
                    <a:pt x="386" y="14"/>
                  </a:lnTo>
                  <a:lnTo>
                    <a:pt x="385" y="14"/>
                  </a:lnTo>
                  <a:lnTo>
                    <a:pt x="384" y="15"/>
                  </a:lnTo>
                  <a:lnTo>
                    <a:pt x="383" y="16"/>
                  </a:lnTo>
                  <a:lnTo>
                    <a:pt x="381" y="18"/>
                  </a:lnTo>
                  <a:lnTo>
                    <a:pt x="379" y="19"/>
                  </a:lnTo>
                  <a:lnTo>
                    <a:pt x="377" y="20"/>
                  </a:lnTo>
                  <a:lnTo>
                    <a:pt x="376" y="20"/>
                  </a:lnTo>
                  <a:lnTo>
                    <a:pt x="375" y="21"/>
                  </a:lnTo>
                  <a:lnTo>
                    <a:pt x="374" y="22"/>
                  </a:lnTo>
                  <a:lnTo>
                    <a:pt x="372" y="23"/>
                  </a:lnTo>
                  <a:lnTo>
                    <a:pt x="370" y="24"/>
                  </a:lnTo>
                  <a:lnTo>
                    <a:pt x="367" y="25"/>
                  </a:lnTo>
                  <a:lnTo>
                    <a:pt x="365" y="26"/>
                  </a:lnTo>
                  <a:lnTo>
                    <a:pt x="363" y="27"/>
                  </a:lnTo>
                  <a:lnTo>
                    <a:pt x="361" y="27"/>
                  </a:lnTo>
                  <a:lnTo>
                    <a:pt x="360" y="28"/>
                  </a:lnTo>
                  <a:lnTo>
                    <a:pt x="357" y="29"/>
                  </a:lnTo>
                  <a:lnTo>
                    <a:pt x="353" y="30"/>
                  </a:lnTo>
                  <a:lnTo>
                    <a:pt x="352" y="30"/>
                  </a:lnTo>
                  <a:lnTo>
                    <a:pt x="350" y="31"/>
                  </a:lnTo>
                  <a:lnTo>
                    <a:pt x="348" y="31"/>
                  </a:lnTo>
                  <a:lnTo>
                    <a:pt x="346" y="32"/>
                  </a:lnTo>
                  <a:lnTo>
                    <a:pt x="345" y="32"/>
                  </a:lnTo>
                  <a:lnTo>
                    <a:pt x="343" y="32"/>
                  </a:lnTo>
                  <a:lnTo>
                    <a:pt x="341" y="33"/>
                  </a:lnTo>
                  <a:lnTo>
                    <a:pt x="336" y="34"/>
                  </a:lnTo>
                  <a:lnTo>
                    <a:pt x="335" y="34"/>
                  </a:lnTo>
                  <a:lnTo>
                    <a:pt x="331" y="34"/>
                  </a:lnTo>
                  <a:lnTo>
                    <a:pt x="324" y="35"/>
                  </a:lnTo>
                  <a:lnTo>
                    <a:pt x="316" y="36"/>
                  </a:lnTo>
                  <a:lnTo>
                    <a:pt x="312" y="37"/>
                  </a:lnTo>
                  <a:lnTo>
                    <a:pt x="286" y="42"/>
                  </a:lnTo>
                  <a:lnTo>
                    <a:pt x="268" y="51"/>
                  </a:lnTo>
                  <a:lnTo>
                    <a:pt x="259" y="63"/>
                  </a:lnTo>
                  <a:lnTo>
                    <a:pt x="256" y="76"/>
                  </a:lnTo>
                  <a:lnTo>
                    <a:pt x="247" y="62"/>
                  </a:lnTo>
                  <a:lnTo>
                    <a:pt x="236" y="49"/>
                  </a:lnTo>
                  <a:lnTo>
                    <a:pt x="224" y="38"/>
                  </a:lnTo>
                  <a:lnTo>
                    <a:pt x="208" y="29"/>
                  </a:lnTo>
                  <a:lnTo>
                    <a:pt x="191" y="46"/>
                  </a:lnTo>
                  <a:lnTo>
                    <a:pt x="187" y="61"/>
                  </a:lnTo>
                  <a:lnTo>
                    <a:pt x="214" y="74"/>
                  </a:lnTo>
                  <a:lnTo>
                    <a:pt x="230" y="85"/>
                  </a:lnTo>
                  <a:lnTo>
                    <a:pt x="240" y="102"/>
                  </a:lnTo>
                  <a:lnTo>
                    <a:pt x="250" y="130"/>
                  </a:lnTo>
                  <a:lnTo>
                    <a:pt x="193" y="138"/>
                  </a:lnTo>
                  <a:lnTo>
                    <a:pt x="134" y="156"/>
                  </a:lnTo>
                  <a:lnTo>
                    <a:pt x="78" y="184"/>
                  </a:lnTo>
                  <a:lnTo>
                    <a:pt x="34" y="223"/>
                  </a:lnTo>
                  <a:lnTo>
                    <a:pt x="16" y="248"/>
                  </a:lnTo>
                  <a:lnTo>
                    <a:pt x="5" y="275"/>
                  </a:lnTo>
                  <a:lnTo>
                    <a:pt x="0" y="302"/>
                  </a:lnTo>
                  <a:lnTo>
                    <a:pt x="2" y="332"/>
                  </a:lnTo>
                  <a:lnTo>
                    <a:pt x="9" y="361"/>
                  </a:lnTo>
                  <a:lnTo>
                    <a:pt x="22" y="400"/>
                  </a:lnTo>
                  <a:lnTo>
                    <a:pt x="41" y="447"/>
                  </a:lnTo>
                  <a:lnTo>
                    <a:pt x="65" y="495"/>
                  </a:lnTo>
                  <a:lnTo>
                    <a:pt x="92" y="536"/>
                  </a:lnTo>
                  <a:lnTo>
                    <a:pt x="124" y="575"/>
                  </a:lnTo>
                  <a:lnTo>
                    <a:pt x="162" y="603"/>
                  </a:lnTo>
                  <a:lnTo>
                    <a:pt x="205" y="614"/>
                  </a:lnTo>
                  <a:lnTo>
                    <a:pt x="217" y="614"/>
                  </a:lnTo>
                  <a:lnTo>
                    <a:pt x="243" y="605"/>
                  </a:lnTo>
                  <a:lnTo>
                    <a:pt x="250" y="602"/>
                  </a:lnTo>
                  <a:lnTo>
                    <a:pt x="256" y="602"/>
                  </a:lnTo>
                  <a:lnTo>
                    <a:pt x="268" y="602"/>
                  </a:lnTo>
                  <a:lnTo>
                    <a:pt x="269" y="602"/>
                  </a:lnTo>
                  <a:lnTo>
                    <a:pt x="297" y="614"/>
                  </a:lnTo>
                  <a:lnTo>
                    <a:pt x="314" y="614"/>
                  </a:lnTo>
                  <a:lnTo>
                    <a:pt x="352" y="604"/>
                  </a:lnTo>
                  <a:lnTo>
                    <a:pt x="387" y="580"/>
                  </a:lnTo>
                  <a:lnTo>
                    <a:pt x="417" y="549"/>
                  </a:lnTo>
                  <a:lnTo>
                    <a:pt x="440" y="520"/>
                  </a:lnTo>
                  <a:lnTo>
                    <a:pt x="465" y="480"/>
                  </a:lnTo>
                  <a:lnTo>
                    <a:pt x="486" y="440"/>
                  </a:lnTo>
                  <a:lnTo>
                    <a:pt x="501" y="401"/>
                  </a:lnTo>
                  <a:lnTo>
                    <a:pt x="509" y="367"/>
                  </a:lnTo>
                  <a:lnTo>
                    <a:pt x="511" y="326"/>
                  </a:lnTo>
                  <a:close/>
                  <a:moveTo>
                    <a:pt x="1718" y="976"/>
                  </a:moveTo>
                  <a:lnTo>
                    <a:pt x="1711" y="937"/>
                  </a:lnTo>
                  <a:lnTo>
                    <a:pt x="1695" y="900"/>
                  </a:lnTo>
                  <a:lnTo>
                    <a:pt x="1672" y="866"/>
                  </a:lnTo>
                  <a:lnTo>
                    <a:pt x="1632" y="830"/>
                  </a:lnTo>
                  <a:lnTo>
                    <a:pt x="1584" y="802"/>
                  </a:lnTo>
                  <a:lnTo>
                    <a:pt x="1531" y="784"/>
                  </a:lnTo>
                  <a:lnTo>
                    <a:pt x="1474" y="776"/>
                  </a:lnTo>
                  <a:lnTo>
                    <a:pt x="1473" y="769"/>
                  </a:lnTo>
                  <a:lnTo>
                    <a:pt x="1472" y="762"/>
                  </a:lnTo>
                  <a:lnTo>
                    <a:pt x="1470" y="756"/>
                  </a:lnTo>
                  <a:lnTo>
                    <a:pt x="1493" y="767"/>
                  </a:lnTo>
                  <a:lnTo>
                    <a:pt x="1522" y="774"/>
                  </a:lnTo>
                  <a:lnTo>
                    <a:pt x="1552" y="770"/>
                  </a:lnTo>
                  <a:lnTo>
                    <a:pt x="1578" y="752"/>
                  </a:lnTo>
                  <a:lnTo>
                    <a:pt x="1596" y="716"/>
                  </a:lnTo>
                  <a:lnTo>
                    <a:pt x="1601" y="680"/>
                  </a:lnTo>
                  <a:lnTo>
                    <a:pt x="1600" y="653"/>
                  </a:lnTo>
                  <a:lnTo>
                    <a:pt x="1598" y="642"/>
                  </a:lnTo>
                  <a:lnTo>
                    <a:pt x="1598" y="643"/>
                  </a:lnTo>
                  <a:lnTo>
                    <a:pt x="1598" y="644"/>
                  </a:lnTo>
                  <a:lnTo>
                    <a:pt x="1597" y="647"/>
                  </a:lnTo>
                  <a:lnTo>
                    <a:pt x="1596" y="648"/>
                  </a:lnTo>
                  <a:lnTo>
                    <a:pt x="1595" y="650"/>
                  </a:lnTo>
                  <a:lnTo>
                    <a:pt x="1594" y="652"/>
                  </a:lnTo>
                  <a:lnTo>
                    <a:pt x="1593" y="653"/>
                  </a:lnTo>
                  <a:lnTo>
                    <a:pt x="1592" y="654"/>
                  </a:lnTo>
                  <a:lnTo>
                    <a:pt x="1591" y="655"/>
                  </a:lnTo>
                  <a:lnTo>
                    <a:pt x="1591" y="656"/>
                  </a:lnTo>
                  <a:lnTo>
                    <a:pt x="1590" y="656"/>
                  </a:lnTo>
                  <a:lnTo>
                    <a:pt x="1588" y="658"/>
                  </a:lnTo>
                  <a:lnTo>
                    <a:pt x="1587" y="659"/>
                  </a:lnTo>
                  <a:lnTo>
                    <a:pt x="1586" y="660"/>
                  </a:lnTo>
                  <a:lnTo>
                    <a:pt x="1585" y="661"/>
                  </a:lnTo>
                  <a:lnTo>
                    <a:pt x="1583" y="661"/>
                  </a:lnTo>
                  <a:lnTo>
                    <a:pt x="1581" y="663"/>
                  </a:lnTo>
                  <a:lnTo>
                    <a:pt x="1579" y="664"/>
                  </a:lnTo>
                  <a:lnTo>
                    <a:pt x="1578" y="665"/>
                  </a:lnTo>
                  <a:lnTo>
                    <a:pt x="1576" y="666"/>
                  </a:lnTo>
                  <a:lnTo>
                    <a:pt x="1574" y="667"/>
                  </a:lnTo>
                  <a:lnTo>
                    <a:pt x="1569" y="669"/>
                  </a:lnTo>
                  <a:lnTo>
                    <a:pt x="1564" y="671"/>
                  </a:lnTo>
                  <a:lnTo>
                    <a:pt x="1563" y="671"/>
                  </a:lnTo>
                  <a:lnTo>
                    <a:pt x="1561" y="672"/>
                  </a:lnTo>
                  <a:lnTo>
                    <a:pt x="1559" y="672"/>
                  </a:lnTo>
                  <a:lnTo>
                    <a:pt x="1557" y="673"/>
                  </a:lnTo>
                  <a:lnTo>
                    <a:pt x="1556" y="673"/>
                  </a:lnTo>
                  <a:lnTo>
                    <a:pt x="1553" y="674"/>
                  </a:lnTo>
                  <a:lnTo>
                    <a:pt x="1551" y="674"/>
                  </a:lnTo>
                  <a:lnTo>
                    <a:pt x="1546" y="675"/>
                  </a:lnTo>
                  <a:lnTo>
                    <a:pt x="1544" y="676"/>
                  </a:lnTo>
                  <a:lnTo>
                    <a:pt x="1537" y="677"/>
                  </a:lnTo>
                  <a:lnTo>
                    <a:pt x="1535" y="678"/>
                  </a:lnTo>
                  <a:lnTo>
                    <a:pt x="1528" y="678"/>
                  </a:lnTo>
                  <a:lnTo>
                    <a:pt x="1527" y="679"/>
                  </a:lnTo>
                  <a:lnTo>
                    <a:pt x="1519" y="680"/>
                  </a:lnTo>
                  <a:lnTo>
                    <a:pt x="1515" y="680"/>
                  </a:lnTo>
                  <a:lnTo>
                    <a:pt x="1488" y="685"/>
                  </a:lnTo>
                  <a:lnTo>
                    <a:pt x="1470" y="695"/>
                  </a:lnTo>
                  <a:lnTo>
                    <a:pt x="1461" y="707"/>
                  </a:lnTo>
                  <a:lnTo>
                    <a:pt x="1457" y="721"/>
                  </a:lnTo>
                  <a:lnTo>
                    <a:pt x="1448" y="706"/>
                  </a:lnTo>
                  <a:lnTo>
                    <a:pt x="1437" y="693"/>
                  </a:lnTo>
                  <a:lnTo>
                    <a:pt x="1424" y="681"/>
                  </a:lnTo>
                  <a:lnTo>
                    <a:pt x="1409" y="672"/>
                  </a:lnTo>
                  <a:lnTo>
                    <a:pt x="1391" y="690"/>
                  </a:lnTo>
                  <a:lnTo>
                    <a:pt x="1387" y="705"/>
                  </a:lnTo>
                  <a:lnTo>
                    <a:pt x="1415" y="718"/>
                  </a:lnTo>
                  <a:lnTo>
                    <a:pt x="1431" y="730"/>
                  </a:lnTo>
                  <a:lnTo>
                    <a:pt x="1441" y="747"/>
                  </a:lnTo>
                  <a:lnTo>
                    <a:pt x="1451" y="776"/>
                  </a:lnTo>
                  <a:lnTo>
                    <a:pt x="1393" y="783"/>
                  </a:lnTo>
                  <a:lnTo>
                    <a:pt x="1332" y="802"/>
                  </a:lnTo>
                  <a:lnTo>
                    <a:pt x="1276" y="831"/>
                  </a:lnTo>
                  <a:lnTo>
                    <a:pt x="1230" y="871"/>
                  </a:lnTo>
                  <a:lnTo>
                    <a:pt x="1213" y="896"/>
                  </a:lnTo>
                  <a:lnTo>
                    <a:pt x="1201" y="923"/>
                  </a:lnTo>
                  <a:lnTo>
                    <a:pt x="1196" y="952"/>
                  </a:lnTo>
                  <a:lnTo>
                    <a:pt x="1198" y="981"/>
                  </a:lnTo>
                  <a:lnTo>
                    <a:pt x="1205" y="1011"/>
                  </a:lnTo>
                  <a:lnTo>
                    <a:pt x="1218" y="1052"/>
                  </a:lnTo>
                  <a:lnTo>
                    <a:pt x="1238" y="1099"/>
                  </a:lnTo>
                  <a:lnTo>
                    <a:pt x="1263" y="1148"/>
                  </a:lnTo>
                  <a:lnTo>
                    <a:pt x="1290" y="1191"/>
                  </a:lnTo>
                  <a:lnTo>
                    <a:pt x="1323" y="1230"/>
                  </a:lnTo>
                  <a:lnTo>
                    <a:pt x="1362" y="1258"/>
                  </a:lnTo>
                  <a:lnTo>
                    <a:pt x="1405" y="1270"/>
                  </a:lnTo>
                  <a:lnTo>
                    <a:pt x="1417" y="1270"/>
                  </a:lnTo>
                  <a:lnTo>
                    <a:pt x="1436" y="1263"/>
                  </a:lnTo>
                  <a:lnTo>
                    <a:pt x="1444" y="1261"/>
                  </a:lnTo>
                  <a:lnTo>
                    <a:pt x="1451" y="1258"/>
                  </a:lnTo>
                  <a:lnTo>
                    <a:pt x="1470" y="1258"/>
                  </a:lnTo>
                  <a:lnTo>
                    <a:pt x="1471" y="1258"/>
                  </a:lnTo>
                  <a:lnTo>
                    <a:pt x="1500" y="1270"/>
                  </a:lnTo>
                  <a:lnTo>
                    <a:pt x="1516" y="1270"/>
                  </a:lnTo>
                  <a:lnTo>
                    <a:pt x="1555" y="1260"/>
                  </a:lnTo>
                  <a:lnTo>
                    <a:pt x="1591" y="1235"/>
                  </a:lnTo>
                  <a:lnTo>
                    <a:pt x="1622" y="1204"/>
                  </a:lnTo>
                  <a:lnTo>
                    <a:pt x="1645" y="1174"/>
                  </a:lnTo>
                  <a:lnTo>
                    <a:pt x="1671" y="1134"/>
                  </a:lnTo>
                  <a:lnTo>
                    <a:pt x="1692" y="1092"/>
                  </a:lnTo>
                  <a:lnTo>
                    <a:pt x="1708" y="1052"/>
                  </a:lnTo>
                  <a:lnTo>
                    <a:pt x="1716" y="1018"/>
                  </a:lnTo>
                  <a:lnTo>
                    <a:pt x="1718" y="976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9" name="docshape613"/>
            <p:cNvSpPr>
              <a:spLocks/>
            </p:cNvSpPr>
            <p:nvPr/>
          </p:nvSpPr>
          <p:spPr bwMode="auto">
            <a:xfrm>
              <a:off x="8648" y="3488"/>
              <a:ext cx="804" cy="599"/>
            </a:xfrm>
            <a:custGeom>
              <a:avLst/>
              <a:gdLst/>
              <a:ahLst/>
              <a:cxnLst>
                <a:cxn ang="0">
                  <a:pos x="685" y="515"/>
                </a:cxn>
                <a:cxn ang="0">
                  <a:pos x="685" y="268"/>
                </a:cxn>
                <a:cxn ang="0">
                  <a:pos x="683" y="278"/>
                </a:cxn>
                <a:cxn ang="0">
                  <a:pos x="676" y="294"/>
                </a:cxn>
                <a:cxn ang="0">
                  <a:pos x="642" y="334"/>
                </a:cxn>
                <a:cxn ang="0">
                  <a:pos x="592" y="358"/>
                </a:cxn>
                <a:cxn ang="0">
                  <a:pos x="530" y="367"/>
                </a:cxn>
                <a:cxn ang="0">
                  <a:pos x="458" y="362"/>
                </a:cxn>
                <a:cxn ang="0">
                  <a:pos x="382" y="344"/>
                </a:cxn>
                <a:cxn ang="0">
                  <a:pos x="304" y="315"/>
                </a:cxn>
                <a:cxn ang="0">
                  <a:pos x="214" y="272"/>
                </a:cxn>
                <a:cxn ang="0">
                  <a:pos x="162" y="228"/>
                </a:cxn>
                <a:cxn ang="0">
                  <a:pos x="131" y="157"/>
                </a:cxn>
                <a:cxn ang="0">
                  <a:pos x="101" y="31"/>
                </a:cxn>
                <a:cxn ang="0">
                  <a:pos x="83" y="8"/>
                </a:cxn>
                <a:cxn ang="0">
                  <a:pos x="58" y="0"/>
                </a:cxn>
                <a:cxn ang="0">
                  <a:pos x="32" y="9"/>
                </a:cxn>
                <a:cxn ang="0">
                  <a:pos x="14" y="37"/>
                </a:cxn>
                <a:cxn ang="0">
                  <a:pos x="1" y="98"/>
                </a:cxn>
                <a:cxn ang="0">
                  <a:pos x="0" y="176"/>
                </a:cxn>
                <a:cxn ang="0">
                  <a:pos x="14" y="262"/>
                </a:cxn>
                <a:cxn ang="0">
                  <a:pos x="50" y="347"/>
                </a:cxn>
                <a:cxn ang="0">
                  <a:pos x="84" y="395"/>
                </a:cxn>
                <a:cxn ang="0">
                  <a:pos x="130" y="443"/>
                </a:cxn>
                <a:cxn ang="0">
                  <a:pos x="186" y="489"/>
                </a:cxn>
                <a:cxn ang="0">
                  <a:pos x="252" y="530"/>
                </a:cxn>
                <a:cxn ang="0">
                  <a:pos x="325" y="564"/>
                </a:cxn>
                <a:cxn ang="0">
                  <a:pos x="405" y="588"/>
                </a:cxn>
                <a:cxn ang="0">
                  <a:pos x="491" y="599"/>
                </a:cxn>
                <a:cxn ang="0">
                  <a:pos x="595" y="585"/>
                </a:cxn>
                <a:cxn ang="0">
                  <a:pos x="665" y="543"/>
                </a:cxn>
                <a:cxn ang="0">
                  <a:pos x="685" y="515"/>
                </a:cxn>
                <a:cxn ang="0">
                  <a:pos x="804" y="266"/>
                </a:cxn>
                <a:cxn ang="0">
                  <a:pos x="799" y="255"/>
                </a:cxn>
                <a:cxn ang="0">
                  <a:pos x="783" y="247"/>
                </a:cxn>
                <a:cxn ang="0">
                  <a:pos x="758" y="241"/>
                </a:cxn>
                <a:cxn ang="0">
                  <a:pos x="731" y="236"/>
                </a:cxn>
                <a:cxn ang="0">
                  <a:pos x="708" y="232"/>
                </a:cxn>
                <a:cxn ang="0">
                  <a:pos x="683" y="228"/>
                </a:cxn>
                <a:cxn ang="0">
                  <a:pos x="681" y="246"/>
                </a:cxn>
                <a:cxn ang="0">
                  <a:pos x="684" y="259"/>
                </a:cxn>
                <a:cxn ang="0">
                  <a:pos x="685" y="268"/>
                </a:cxn>
                <a:cxn ang="0">
                  <a:pos x="685" y="515"/>
                </a:cxn>
                <a:cxn ang="0">
                  <a:pos x="707" y="487"/>
                </a:cxn>
                <a:cxn ang="0">
                  <a:pos x="726" y="433"/>
                </a:cxn>
                <a:cxn ang="0">
                  <a:pos x="730" y="396"/>
                </a:cxn>
                <a:cxn ang="0">
                  <a:pos x="733" y="366"/>
                </a:cxn>
                <a:cxn ang="0">
                  <a:pos x="746" y="341"/>
                </a:cxn>
                <a:cxn ang="0">
                  <a:pos x="762" y="322"/>
                </a:cxn>
                <a:cxn ang="0">
                  <a:pos x="777" y="308"/>
                </a:cxn>
                <a:cxn ang="0">
                  <a:pos x="789" y="295"/>
                </a:cxn>
                <a:cxn ang="0">
                  <a:pos x="799" y="280"/>
                </a:cxn>
                <a:cxn ang="0">
                  <a:pos x="804" y="266"/>
                </a:cxn>
              </a:cxnLst>
              <a:rect l="0" t="0" r="r" b="b"/>
              <a:pathLst>
                <a:path w="804" h="599">
                  <a:moveTo>
                    <a:pt x="685" y="515"/>
                  </a:moveTo>
                  <a:lnTo>
                    <a:pt x="685" y="268"/>
                  </a:lnTo>
                  <a:lnTo>
                    <a:pt x="683" y="278"/>
                  </a:lnTo>
                  <a:lnTo>
                    <a:pt x="676" y="294"/>
                  </a:lnTo>
                  <a:lnTo>
                    <a:pt x="642" y="334"/>
                  </a:lnTo>
                  <a:lnTo>
                    <a:pt x="592" y="358"/>
                  </a:lnTo>
                  <a:lnTo>
                    <a:pt x="530" y="367"/>
                  </a:lnTo>
                  <a:lnTo>
                    <a:pt x="458" y="362"/>
                  </a:lnTo>
                  <a:lnTo>
                    <a:pt x="382" y="344"/>
                  </a:lnTo>
                  <a:lnTo>
                    <a:pt x="304" y="315"/>
                  </a:lnTo>
                  <a:lnTo>
                    <a:pt x="214" y="272"/>
                  </a:lnTo>
                  <a:lnTo>
                    <a:pt x="162" y="228"/>
                  </a:lnTo>
                  <a:lnTo>
                    <a:pt x="131" y="157"/>
                  </a:lnTo>
                  <a:lnTo>
                    <a:pt x="101" y="31"/>
                  </a:lnTo>
                  <a:lnTo>
                    <a:pt x="83" y="8"/>
                  </a:lnTo>
                  <a:lnTo>
                    <a:pt x="58" y="0"/>
                  </a:lnTo>
                  <a:lnTo>
                    <a:pt x="32" y="9"/>
                  </a:lnTo>
                  <a:lnTo>
                    <a:pt x="14" y="37"/>
                  </a:lnTo>
                  <a:lnTo>
                    <a:pt x="1" y="98"/>
                  </a:lnTo>
                  <a:lnTo>
                    <a:pt x="0" y="176"/>
                  </a:lnTo>
                  <a:lnTo>
                    <a:pt x="14" y="262"/>
                  </a:lnTo>
                  <a:lnTo>
                    <a:pt x="50" y="347"/>
                  </a:lnTo>
                  <a:lnTo>
                    <a:pt x="84" y="395"/>
                  </a:lnTo>
                  <a:lnTo>
                    <a:pt x="130" y="443"/>
                  </a:lnTo>
                  <a:lnTo>
                    <a:pt x="186" y="489"/>
                  </a:lnTo>
                  <a:lnTo>
                    <a:pt x="252" y="530"/>
                  </a:lnTo>
                  <a:lnTo>
                    <a:pt x="325" y="564"/>
                  </a:lnTo>
                  <a:lnTo>
                    <a:pt x="405" y="588"/>
                  </a:lnTo>
                  <a:lnTo>
                    <a:pt x="491" y="599"/>
                  </a:lnTo>
                  <a:lnTo>
                    <a:pt x="595" y="585"/>
                  </a:lnTo>
                  <a:lnTo>
                    <a:pt x="665" y="543"/>
                  </a:lnTo>
                  <a:lnTo>
                    <a:pt x="685" y="515"/>
                  </a:lnTo>
                  <a:close/>
                  <a:moveTo>
                    <a:pt x="804" y="266"/>
                  </a:moveTo>
                  <a:lnTo>
                    <a:pt x="799" y="255"/>
                  </a:lnTo>
                  <a:lnTo>
                    <a:pt x="783" y="247"/>
                  </a:lnTo>
                  <a:lnTo>
                    <a:pt x="758" y="241"/>
                  </a:lnTo>
                  <a:lnTo>
                    <a:pt x="731" y="236"/>
                  </a:lnTo>
                  <a:lnTo>
                    <a:pt x="708" y="232"/>
                  </a:lnTo>
                  <a:lnTo>
                    <a:pt x="683" y="228"/>
                  </a:lnTo>
                  <a:lnTo>
                    <a:pt x="681" y="246"/>
                  </a:lnTo>
                  <a:lnTo>
                    <a:pt x="684" y="259"/>
                  </a:lnTo>
                  <a:lnTo>
                    <a:pt x="685" y="268"/>
                  </a:lnTo>
                  <a:lnTo>
                    <a:pt x="685" y="515"/>
                  </a:lnTo>
                  <a:lnTo>
                    <a:pt x="707" y="487"/>
                  </a:lnTo>
                  <a:lnTo>
                    <a:pt x="726" y="433"/>
                  </a:lnTo>
                  <a:lnTo>
                    <a:pt x="730" y="396"/>
                  </a:lnTo>
                  <a:lnTo>
                    <a:pt x="733" y="366"/>
                  </a:lnTo>
                  <a:lnTo>
                    <a:pt x="746" y="341"/>
                  </a:lnTo>
                  <a:lnTo>
                    <a:pt x="762" y="322"/>
                  </a:lnTo>
                  <a:lnTo>
                    <a:pt x="777" y="308"/>
                  </a:lnTo>
                  <a:lnTo>
                    <a:pt x="789" y="295"/>
                  </a:lnTo>
                  <a:lnTo>
                    <a:pt x="799" y="280"/>
                  </a:lnTo>
                  <a:lnTo>
                    <a:pt x="804" y="266"/>
                  </a:lnTo>
                  <a:close/>
                </a:path>
              </a:pathLst>
            </a:custGeom>
            <a:solidFill>
              <a:srgbClr val="FFF2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0" name="docshape614"/>
            <p:cNvSpPr>
              <a:spLocks noChangeArrowheads="1"/>
            </p:cNvSpPr>
            <p:nvPr/>
          </p:nvSpPr>
          <p:spPr bwMode="auto">
            <a:xfrm>
              <a:off x="8508" y="9858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1" name="docshape615"/>
            <p:cNvSpPr>
              <a:spLocks/>
            </p:cNvSpPr>
            <p:nvPr/>
          </p:nvSpPr>
          <p:spPr bwMode="auto">
            <a:xfrm>
              <a:off x="8621" y="10793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5" y="100"/>
                </a:cxn>
                <a:cxn ang="0">
                  <a:pos x="204" y="108"/>
                </a:cxn>
                <a:cxn ang="0">
                  <a:pos x="178" y="115"/>
                </a:cxn>
                <a:cxn ang="0">
                  <a:pos x="141" y="134"/>
                </a:cxn>
                <a:cxn ang="0">
                  <a:pos x="106" y="184"/>
                </a:cxn>
                <a:cxn ang="0">
                  <a:pos x="97" y="262"/>
                </a:cxn>
                <a:cxn ang="0">
                  <a:pos x="74" y="317"/>
                </a:cxn>
                <a:cxn ang="0">
                  <a:pos x="57" y="341"/>
                </a:cxn>
                <a:cxn ang="0">
                  <a:pos x="19" y="405"/>
                </a:cxn>
                <a:cxn ang="0">
                  <a:pos x="0" y="523"/>
                </a:cxn>
                <a:cxn ang="0">
                  <a:pos x="62" y="650"/>
                </a:cxn>
                <a:cxn ang="0">
                  <a:pos x="133" y="684"/>
                </a:cxn>
                <a:cxn ang="0">
                  <a:pos x="282" y="48"/>
                </a:cxn>
                <a:cxn ang="0">
                  <a:pos x="265" y="23"/>
                </a:cxn>
                <a:cxn ang="0">
                  <a:pos x="243" y="39"/>
                </a:cxn>
                <a:cxn ang="0">
                  <a:pos x="228" y="60"/>
                </a:cxn>
                <a:cxn ang="0">
                  <a:pos x="218" y="40"/>
                </a:cxn>
                <a:cxn ang="0">
                  <a:pos x="183" y="29"/>
                </a:cxn>
                <a:cxn ang="0">
                  <a:pos x="174" y="28"/>
                </a:cxn>
                <a:cxn ang="0">
                  <a:pos x="168" y="27"/>
                </a:cxn>
                <a:cxn ang="0">
                  <a:pos x="166" y="27"/>
                </a:cxn>
                <a:cxn ang="0">
                  <a:pos x="159" y="25"/>
                </a:cxn>
                <a:cxn ang="0">
                  <a:pos x="154" y="24"/>
                </a:cxn>
                <a:cxn ang="0">
                  <a:pos x="151" y="23"/>
                </a:cxn>
                <a:cxn ang="0">
                  <a:pos x="147" y="22"/>
                </a:cxn>
                <a:cxn ang="0">
                  <a:pos x="144" y="21"/>
                </a:cxn>
                <a:cxn ang="0">
                  <a:pos x="141" y="20"/>
                </a:cxn>
                <a:cxn ang="0">
                  <a:pos x="137" y="18"/>
                </a:cxn>
                <a:cxn ang="0">
                  <a:pos x="136" y="18"/>
                </a:cxn>
                <a:cxn ang="0">
                  <a:pos x="133" y="16"/>
                </a:cxn>
                <a:cxn ang="0">
                  <a:pos x="132" y="15"/>
                </a:cxn>
                <a:cxn ang="0">
                  <a:pos x="131" y="15"/>
                </a:cxn>
                <a:cxn ang="0">
                  <a:pos x="128" y="12"/>
                </a:cxn>
                <a:cxn ang="0">
                  <a:pos x="125" y="10"/>
                </a:cxn>
                <a:cxn ang="0">
                  <a:pos x="125" y="10"/>
                </a:cxn>
                <a:cxn ang="0">
                  <a:pos x="124" y="9"/>
                </a:cxn>
                <a:cxn ang="0">
                  <a:pos x="123" y="8"/>
                </a:cxn>
                <a:cxn ang="0">
                  <a:pos x="122" y="5"/>
                </a:cxn>
                <a:cxn ang="0">
                  <a:pos x="121" y="4"/>
                </a:cxn>
                <a:cxn ang="0">
                  <a:pos x="120" y="3"/>
                </a:cxn>
                <a:cxn ang="0">
                  <a:pos x="120" y="1"/>
                </a:cxn>
                <a:cxn ang="0">
                  <a:pos x="119" y="0"/>
                </a:cxn>
                <a:cxn ang="0">
                  <a:pos x="117" y="29"/>
                </a:cxn>
                <a:cxn ang="0">
                  <a:pos x="135" y="84"/>
                </a:cxn>
                <a:cxn ang="0">
                  <a:pos x="178" y="101"/>
                </a:cxn>
                <a:cxn ang="0">
                  <a:pos x="218" y="87"/>
                </a:cxn>
                <a:cxn ang="0">
                  <a:pos x="226" y="695"/>
                </a:cxn>
                <a:cxn ang="0">
                  <a:pos x="231" y="106"/>
                </a:cxn>
                <a:cxn ang="0">
                  <a:pos x="246" y="68"/>
                </a:cxn>
                <a:cxn ang="0">
                  <a:pos x="282" y="48"/>
                </a:cxn>
                <a:cxn ang="0">
                  <a:pos x="446" y="456"/>
                </a:cxn>
                <a:cxn ang="0">
                  <a:pos x="413" y="368"/>
                </a:cxn>
                <a:cxn ang="0">
                  <a:pos x="393" y="339"/>
                </a:cxn>
                <a:cxn ang="0">
                  <a:pos x="364" y="293"/>
                </a:cxn>
                <a:cxn ang="0">
                  <a:pos x="351" y="224"/>
                </a:cxn>
                <a:cxn ang="0">
                  <a:pos x="330" y="154"/>
                </a:cxn>
                <a:cxn ang="0">
                  <a:pos x="288" y="120"/>
                </a:cxn>
                <a:cxn ang="0">
                  <a:pos x="255" y="109"/>
                </a:cxn>
                <a:cxn ang="0">
                  <a:pos x="231" y="106"/>
                </a:cxn>
                <a:cxn ang="0">
                  <a:pos x="319" y="683"/>
                </a:cxn>
                <a:cxn ang="0">
                  <a:pos x="434" y="596"/>
                </a:cxn>
              </a:cxnLst>
              <a:rect l="0" t="0" r="r" b="b"/>
              <a:pathLst>
                <a:path w="451" h="696">
                  <a:moveTo>
                    <a:pt x="218" y="694"/>
                  </a:moveTo>
                  <a:lnTo>
                    <a:pt x="218" y="87"/>
                  </a:lnTo>
                  <a:lnTo>
                    <a:pt x="216" y="94"/>
                  </a:lnTo>
                  <a:lnTo>
                    <a:pt x="215" y="100"/>
                  </a:lnTo>
                  <a:lnTo>
                    <a:pt x="214" y="106"/>
                  </a:lnTo>
                  <a:lnTo>
                    <a:pt x="204" y="108"/>
                  </a:lnTo>
                  <a:lnTo>
                    <a:pt x="192" y="110"/>
                  </a:lnTo>
                  <a:lnTo>
                    <a:pt x="178" y="115"/>
                  </a:lnTo>
                  <a:lnTo>
                    <a:pt x="163" y="120"/>
                  </a:lnTo>
                  <a:lnTo>
                    <a:pt x="141" y="134"/>
                  </a:lnTo>
                  <a:lnTo>
                    <a:pt x="121" y="154"/>
                  </a:lnTo>
                  <a:lnTo>
                    <a:pt x="106" y="184"/>
                  </a:lnTo>
                  <a:lnTo>
                    <a:pt x="101" y="224"/>
                  </a:lnTo>
                  <a:lnTo>
                    <a:pt x="97" y="262"/>
                  </a:lnTo>
                  <a:lnTo>
                    <a:pt x="87" y="293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5" y="456"/>
                  </a:lnTo>
                  <a:lnTo>
                    <a:pt x="0" y="523"/>
                  </a:lnTo>
                  <a:lnTo>
                    <a:pt x="17" y="596"/>
                  </a:lnTo>
                  <a:lnTo>
                    <a:pt x="62" y="650"/>
                  </a:lnTo>
                  <a:lnTo>
                    <a:pt x="132" y="683"/>
                  </a:lnTo>
                  <a:lnTo>
                    <a:pt x="133" y="684"/>
                  </a:lnTo>
                  <a:lnTo>
                    <a:pt x="218" y="694"/>
                  </a:lnTo>
                  <a:close/>
                  <a:moveTo>
                    <a:pt x="282" y="48"/>
                  </a:moveTo>
                  <a:lnTo>
                    <a:pt x="279" y="36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3" y="39"/>
                  </a:lnTo>
                  <a:lnTo>
                    <a:pt x="235" y="49"/>
                  </a:lnTo>
                  <a:lnTo>
                    <a:pt x="228" y="60"/>
                  </a:lnTo>
                  <a:lnTo>
                    <a:pt x="225" y="50"/>
                  </a:lnTo>
                  <a:lnTo>
                    <a:pt x="218" y="40"/>
                  </a:lnTo>
                  <a:lnTo>
                    <a:pt x="204" y="33"/>
                  </a:lnTo>
                  <a:lnTo>
                    <a:pt x="183" y="29"/>
                  </a:lnTo>
                  <a:lnTo>
                    <a:pt x="177" y="28"/>
                  </a:lnTo>
                  <a:lnTo>
                    <a:pt x="174" y="28"/>
                  </a:lnTo>
                  <a:lnTo>
                    <a:pt x="170" y="27"/>
                  </a:lnTo>
                  <a:lnTo>
                    <a:pt x="168" y="27"/>
                  </a:lnTo>
                  <a:lnTo>
                    <a:pt x="166" y="27"/>
                  </a:lnTo>
                  <a:lnTo>
                    <a:pt x="161" y="26"/>
                  </a:lnTo>
                  <a:lnTo>
                    <a:pt x="159" y="25"/>
                  </a:lnTo>
                  <a:lnTo>
                    <a:pt x="158" y="25"/>
                  </a:lnTo>
                  <a:lnTo>
                    <a:pt x="154" y="24"/>
                  </a:lnTo>
                  <a:lnTo>
                    <a:pt x="152" y="24"/>
                  </a:lnTo>
                  <a:lnTo>
                    <a:pt x="151" y="23"/>
                  </a:lnTo>
                  <a:lnTo>
                    <a:pt x="150" y="23"/>
                  </a:lnTo>
                  <a:lnTo>
                    <a:pt x="147" y="22"/>
                  </a:lnTo>
                  <a:lnTo>
                    <a:pt x="145" y="21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38" y="19"/>
                  </a:lnTo>
                  <a:lnTo>
                    <a:pt x="137" y="18"/>
                  </a:lnTo>
                  <a:lnTo>
                    <a:pt x="136" y="18"/>
                  </a:lnTo>
                  <a:lnTo>
                    <a:pt x="134" y="17"/>
                  </a:lnTo>
                  <a:lnTo>
                    <a:pt x="133" y="16"/>
                  </a:lnTo>
                  <a:lnTo>
                    <a:pt x="132" y="15"/>
                  </a:lnTo>
                  <a:lnTo>
                    <a:pt x="131" y="15"/>
                  </a:lnTo>
                  <a:lnTo>
                    <a:pt x="130" y="14"/>
                  </a:lnTo>
                  <a:lnTo>
                    <a:pt x="128" y="12"/>
                  </a:lnTo>
                  <a:lnTo>
                    <a:pt x="127" y="12"/>
                  </a:lnTo>
                  <a:lnTo>
                    <a:pt x="125" y="10"/>
                  </a:lnTo>
                  <a:lnTo>
                    <a:pt x="124" y="9"/>
                  </a:lnTo>
                  <a:lnTo>
                    <a:pt x="123" y="8"/>
                  </a:lnTo>
                  <a:lnTo>
                    <a:pt x="122" y="6"/>
                  </a:lnTo>
                  <a:lnTo>
                    <a:pt x="122" y="5"/>
                  </a:lnTo>
                  <a:lnTo>
                    <a:pt x="121" y="4"/>
                  </a:lnTo>
                  <a:lnTo>
                    <a:pt x="120" y="3"/>
                  </a:lnTo>
                  <a:lnTo>
                    <a:pt x="120" y="2"/>
                  </a:lnTo>
                  <a:lnTo>
                    <a:pt x="120" y="1"/>
                  </a:lnTo>
                  <a:lnTo>
                    <a:pt x="120" y="0"/>
                  </a:lnTo>
                  <a:lnTo>
                    <a:pt x="119" y="0"/>
                  </a:lnTo>
                  <a:lnTo>
                    <a:pt x="118" y="8"/>
                  </a:lnTo>
                  <a:lnTo>
                    <a:pt x="117" y="29"/>
                  </a:lnTo>
                  <a:lnTo>
                    <a:pt x="121" y="56"/>
                  </a:lnTo>
                  <a:lnTo>
                    <a:pt x="135" y="84"/>
                  </a:lnTo>
                  <a:lnTo>
                    <a:pt x="155" y="98"/>
                  </a:lnTo>
                  <a:lnTo>
                    <a:pt x="178" y="101"/>
                  </a:lnTo>
                  <a:lnTo>
                    <a:pt x="201" y="96"/>
                  </a:lnTo>
                  <a:lnTo>
                    <a:pt x="218" y="87"/>
                  </a:lnTo>
                  <a:lnTo>
                    <a:pt x="218" y="694"/>
                  </a:lnTo>
                  <a:lnTo>
                    <a:pt x="226" y="695"/>
                  </a:lnTo>
                  <a:lnTo>
                    <a:pt x="231" y="695"/>
                  </a:lnTo>
                  <a:lnTo>
                    <a:pt x="231" y="106"/>
                  </a:lnTo>
                  <a:lnTo>
                    <a:pt x="238" y="82"/>
                  </a:lnTo>
                  <a:lnTo>
                    <a:pt x="246" y="68"/>
                  </a:lnTo>
                  <a:lnTo>
                    <a:pt x="259" y="59"/>
                  </a:lnTo>
                  <a:lnTo>
                    <a:pt x="282" y="48"/>
                  </a:lnTo>
                  <a:close/>
                  <a:moveTo>
                    <a:pt x="451" y="523"/>
                  </a:moveTo>
                  <a:lnTo>
                    <a:pt x="446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7" y="317"/>
                  </a:lnTo>
                  <a:lnTo>
                    <a:pt x="364" y="293"/>
                  </a:lnTo>
                  <a:lnTo>
                    <a:pt x="354" y="262"/>
                  </a:lnTo>
                  <a:lnTo>
                    <a:pt x="351" y="224"/>
                  </a:lnTo>
                  <a:lnTo>
                    <a:pt x="345" y="184"/>
                  </a:lnTo>
                  <a:lnTo>
                    <a:pt x="330" y="154"/>
                  </a:lnTo>
                  <a:lnTo>
                    <a:pt x="310" y="134"/>
                  </a:lnTo>
                  <a:lnTo>
                    <a:pt x="288" y="120"/>
                  </a:lnTo>
                  <a:lnTo>
                    <a:pt x="271" y="114"/>
                  </a:lnTo>
                  <a:lnTo>
                    <a:pt x="255" y="109"/>
                  </a:lnTo>
                  <a:lnTo>
                    <a:pt x="241" y="107"/>
                  </a:lnTo>
                  <a:lnTo>
                    <a:pt x="231" y="106"/>
                  </a:lnTo>
                  <a:lnTo>
                    <a:pt x="231" y="695"/>
                  </a:lnTo>
                  <a:lnTo>
                    <a:pt x="319" y="683"/>
                  </a:lnTo>
                  <a:lnTo>
                    <a:pt x="390" y="650"/>
                  </a:lnTo>
                  <a:lnTo>
                    <a:pt x="434" y="596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2BB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2" name="docshape616"/>
            <p:cNvSpPr>
              <a:spLocks/>
            </p:cNvSpPr>
            <p:nvPr/>
          </p:nvSpPr>
          <p:spPr bwMode="auto">
            <a:xfrm>
              <a:off x="9517" y="10396"/>
              <a:ext cx="522" cy="628"/>
            </a:xfrm>
            <a:custGeom>
              <a:avLst/>
              <a:gdLst/>
              <a:ahLst/>
              <a:cxnLst>
                <a:cxn ang="0">
                  <a:pos x="248" y="113"/>
                </a:cxn>
                <a:cxn ang="0">
                  <a:pos x="245" y="126"/>
                </a:cxn>
                <a:cxn ang="0">
                  <a:pos x="188" y="141"/>
                </a:cxn>
                <a:cxn ang="0">
                  <a:pos x="86" y="187"/>
                </a:cxn>
                <a:cxn ang="0">
                  <a:pos x="23" y="257"/>
                </a:cxn>
                <a:cxn ang="0">
                  <a:pos x="0" y="333"/>
                </a:cxn>
                <a:cxn ang="0">
                  <a:pos x="10" y="410"/>
                </a:cxn>
                <a:cxn ang="0">
                  <a:pos x="47" y="491"/>
                </a:cxn>
                <a:cxn ang="0">
                  <a:pos x="96" y="561"/>
                </a:cxn>
                <a:cxn ang="0">
                  <a:pos x="163" y="617"/>
                </a:cxn>
                <a:cxn ang="0">
                  <a:pos x="219" y="627"/>
                </a:cxn>
                <a:cxn ang="0">
                  <a:pos x="248" y="615"/>
                </a:cxn>
                <a:cxn ang="0">
                  <a:pos x="327" y="47"/>
                </a:cxn>
                <a:cxn ang="0">
                  <a:pos x="294" y="38"/>
                </a:cxn>
                <a:cxn ang="0">
                  <a:pos x="270" y="63"/>
                </a:cxn>
                <a:cxn ang="0">
                  <a:pos x="258" y="64"/>
                </a:cxn>
                <a:cxn ang="0">
                  <a:pos x="230" y="43"/>
                </a:cxn>
                <a:cxn ang="0">
                  <a:pos x="199" y="37"/>
                </a:cxn>
                <a:cxn ang="0">
                  <a:pos x="191" y="36"/>
                </a:cxn>
                <a:cxn ang="0">
                  <a:pos x="184" y="35"/>
                </a:cxn>
                <a:cxn ang="0">
                  <a:pos x="179" y="34"/>
                </a:cxn>
                <a:cxn ang="0">
                  <a:pos x="172" y="33"/>
                </a:cxn>
                <a:cxn ang="0">
                  <a:pos x="162" y="30"/>
                </a:cxn>
                <a:cxn ang="0">
                  <a:pos x="160" y="30"/>
                </a:cxn>
                <a:cxn ang="0">
                  <a:pos x="157" y="29"/>
                </a:cxn>
                <a:cxn ang="0">
                  <a:pos x="155" y="28"/>
                </a:cxn>
                <a:cxn ang="0">
                  <a:pos x="150" y="27"/>
                </a:cxn>
                <a:cxn ang="0">
                  <a:pos x="148" y="25"/>
                </a:cxn>
                <a:cxn ang="0">
                  <a:pos x="143" y="23"/>
                </a:cxn>
                <a:cxn ang="0">
                  <a:pos x="140" y="22"/>
                </a:cxn>
                <a:cxn ang="0">
                  <a:pos x="138" y="21"/>
                </a:cxn>
                <a:cxn ang="0">
                  <a:pos x="135" y="19"/>
                </a:cxn>
                <a:cxn ang="0">
                  <a:pos x="132" y="17"/>
                </a:cxn>
                <a:cxn ang="0">
                  <a:pos x="130" y="15"/>
                </a:cxn>
                <a:cxn ang="0">
                  <a:pos x="128" y="13"/>
                </a:cxn>
                <a:cxn ang="0">
                  <a:pos x="127" y="12"/>
                </a:cxn>
                <a:cxn ang="0">
                  <a:pos x="126" y="11"/>
                </a:cxn>
                <a:cxn ang="0">
                  <a:pos x="125" y="10"/>
                </a:cxn>
                <a:cxn ang="0">
                  <a:pos x="123" y="7"/>
                </a:cxn>
                <a:cxn ang="0">
                  <a:pos x="122" y="5"/>
                </a:cxn>
                <a:cxn ang="0">
                  <a:pos x="120" y="2"/>
                </a:cxn>
                <a:cxn ang="0">
                  <a:pos x="120" y="0"/>
                </a:cxn>
                <a:cxn ang="0">
                  <a:pos x="117" y="37"/>
                </a:cxn>
                <a:cxn ang="0">
                  <a:pos x="140" y="109"/>
                </a:cxn>
                <a:cxn ang="0">
                  <a:pos x="196" y="131"/>
                </a:cxn>
                <a:cxn ang="0">
                  <a:pos x="248" y="113"/>
                </a:cxn>
                <a:cxn ang="0">
                  <a:pos x="267" y="615"/>
                </a:cxn>
                <a:cxn ang="0">
                  <a:pos x="277" y="104"/>
                </a:cxn>
                <a:cxn ang="0">
                  <a:pos x="304" y="75"/>
                </a:cxn>
                <a:cxn ang="0">
                  <a:pos x="522" y="309"/>
                </a:cxn>
                <a:cxn ang="0">
                  <a:pos x="506" y="253"/>
                </a:cxn>
                <a:cxn ang="0">
                  <a:pos x="442" y="188"/>
                </a:cxn>
                <a:cxn ang="0">
                  <a:pos x="325" y="141"/>
                </a:cxn>
                <a:cxn ang="0">
                  <a:pos x="267" y="615"/>
                </a:cxn>
                <a:cxn ang="0">
                  <a:pos x="282" y="621"/>
                </a:cxn>
                <a:cxn ang="0">
                  <a:pos x="313" y="627"/>
                </a:cxn>
                <a:cxn ang="0">
                  <a:pos x="395" y="587"/>
                </a:cxn>
                <a:cxn ang="0">
                  <a:pos x="456" y="506"/>
                </a:cxn>
                <a:cxn ang="0">
                  <a:pos x="500" y="409"/>
                </a:cxn>
                <a:cxn ang="0">
                  <a:pos x="520" y="339"/>
                </a:cxn>
              </a:cxnLst>
              <a:rect l="0" t="0" r="r" b="b"/>
              <a:pathLst>
                <a:path w="522" h="628">
                  <a:moveTo>
                    <a:pt x="248" y="615"/>
                  </a:moveTo>
                  <a:lnTo>
                    <a:pt x="248" y="113"/>
                  </a:lnTo>
                  <a:lnTo>
                    <a:pt x="246" y="120"/>
                  </a:lnTo>
                  <a:lnTo>
                    <a:pt x="245" y="126"/>
                  </a:lnTo>
                  <a:lnTo>
                    <a:pt x="244" y="133"/>
                  </a:lnTo>
                  <a:lnTo>
                    <a:pt x="188" y="141"/>
                  </a:lnTo>
                  <a:lnTo>
                    <a:pt x="134" y="159"/>
                  </a:lnTo>
                  <a:lnTo>
                    <a:pt x="86" y="187"/>
                  </a:lnTo>
                  <a:lnTo>
                    <a:pt x="47" y="223"/>
                  </a:lnTo>
                  <a:lnTo>
                    <a:pt x="23" y="257"/>
                  </a:lnTo>
                  <a:lnTo>
                    <a:pt x="7" y="294"/>
                  </a:lnTo>
                  <a:lnTo>
                    <a:pt x="0" y="333"/>
                  </a:lnTo>
                  <a:lnTo>
                    <a:pt x="2" y="375"/>
                  </a:lnTo>
                  <a:lnTo>
                    <a:pt x="10" y="410"/>
                  </a:lnTo>
                  <a:lnTo>
                    <a:pt x="26" y="449"/>
                  </a:lnTo>
                  <a:lnTo>
                    <a:pt x="47" y="491"/>
                  </a:lnTo>
                  <a:lnTo>
                    <a:pt x="73" y="531"/>
                  </a:lnTo>
                  <a:lnTo>
                    <a:pt x="96" y="561"/>
                  </a:lnTo>
                  <a:lnTo>
                    <a:pt x="127" y="592"/>
                  </a:lnTo>
                  <a:lnTo>
                    <a:pt x="163" y="617"/>
                  </a:lnTo>
                  <a:lnTo>
                    <a:pt x="202" y="627"/>
                  </a:lnTo>
                  <a:lnTo>
                    <a:pt x="219" y="627"/>
                  </a:lnTo>
                  <a:lnTo>
                    <a:pt x="247" y="615"/>
                  </a:lnTo>
                  <a:lnTo>
                    <a:pt x="248" y="615"/>
                  </a:lnTo>
                  <a:close/>
                  <a:moveTo>
                    <a:pt x="332" y="62"/>
                  </a:moveTo>
                  <a:lnTo>
                    <a:pt x="327" y="47"/>
                  </a:lnTo>
                  <a:lnTo>
                    <a:pt x="309" y="29"/>
                  </a:lnTo>
                  <a:lnTo>
                    <a:pt x="294" y="38"/>
                  </a:lnTo>
                  <a:lnTo>
                    <a:pt x="281" y="50"/>
                  </a:lnTo>
                  <a:lnTo>
                    <a:pt x="270" y="63"/>
                  </a:lnTo>
                  <a:lnTo>
                    <a:pt x="261" y="78"/>
                  </a:lnTo>
                  <a:lnTo>
                    <a:pt x="258" y="64"/>
                  </a:lnTo>
                  <a:lnTo>
                    <a:pt x="248" y="52"/>
                  </a:lnTo>
                  <a:lnTo>
                    <a:pt x="230" y="43"/>
                  </a:lnTo>
                  <a:lnTo>
                    <a:pt x="203" y="37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1" y="36"/>
                  </a:lnTo>
                  <a:lnTo>
                    <a:pt x="190" y="36"/>
                  </a:lnTo>
                  <a:lnTo>
                    <a:pt x="184" y="35"/>
                  </a:lnTo>
                  <a:lnTo>
                    <a:pt x="181" y="34"/>
                  </a:lnTo>
                  <a:lnTo>
                    <a:pt x="179" y="34"/>
                  </a:lnTo>
                  <a:lnTo>
                    <a:pt x="174" y="33"/>
                  </a:lnTo>
                  <a:lnTo>
                    <a:pt x="172" y="33"/>
                  </a:lnTo>
                  <a:lnTo>
                    <a:pt x="163" y="31"/>
                  </a:lnTo>
                  <a:lnTo>
                    <a:pt x="162" y="30"/>
                  </a:lnTo>
                  <a:lnTo>
                    <a:pt x="161" y="30"/>
                  </a:lnTo>
                  <a:lnTo>
                    <a:pt x="160" y="30"/>
                  </a:lnTo>
                  <a:lnTo>
                    <a:pt x="159" y="29"/>
                  </a:lnTo>
                  <a:lnTo>
                    <a:pt x="157" y="29"/>
                  </a:lnTo>
                  <a:lnTo>
                    <a:pt x="156" y="28"/>
                  </a:lnTo>
                  <a:lnTo>
                    <a:pt x="155" y="28"/>
                  </a:lnTo>
                  <a:lnTo>
                    <a:pt x="153" y="28"/>
                  </a:lnTo>
                  <a:lnTo>
                    <a:pt x="150" y="27"/>
                  </a:lnTo>
                  <a:lnTo>
                    <a:pt x="149" y="26"/>
                  </a:lnTo>
                  <a:lnTo>
                    <a:pt x="148" y="25"/>
                  </a:lnTo>
                  <a:lnTo>
                    <a:pt x="144" y="24"/>
                  </a:lnTo>
                  <a:lnTo>
                    <a:pt x="143" y="23"/>
                  </a:lnTo>
                  <a:lnTo>
                    <a:pt x="142" y="23"/>
                  </a:lnTo>
                  <a:lnTo>
                    <a:pt x="140" y="22"/>
                  </a:lnTo>
                  <a:lnTo>
                    <a:pt x="139" y="21"/>
                  </a:lnTo>
                  <a:lnTo>
                    <a:pt x="138" y="21"/>
                  </a:lnTo>
                  <a:lnTo>
                    <a:pt x="136" y="20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7"/>
                  </a:lnTo>
                  <a:lnTo>
                    <a:pt x="131" y="16"/>
                  </a:lnTo>
                  <a:lnTo>
                    <a:pt x="130" y="15"/>
                  </a:lnTo>
                  <a:lnTo>
                    <a:pt x="128" y="14"/>
                  </a:lnTo>
                  <a:lnTo>
                    <a:pt x="128" y="13"/>
                  </a:lnTo>
                  <a:lnTo>
                    <a:pt x="127" y="13"/>
                  </a:lnTo>
                  <a:lnTo>
                    <a:pt x="127" y="12"/>
                  </a:lnTo>
                  <a:lnTo>
                    <a:pt x="126" y="12"/>
                  </a:lnTo>
                  <a:lnTo>
                    <a:pt x="126" y="11"/>
                  </a:lnTo>
                  <a:lnTo>
                    <a:pt x="125" y="10"/>
                  </a:lnTo>
                  <a:lnTo>
                    <a:pt x="125" y="9"/>
                  </a:lnTo>
                  <a:lnTo>
                    <a:pt x="123" y="7"/>
                  </a:lnTo>
                  <a:lnTo>
                    <a:pt x="122" y="5"/>
                  </a:lnTo>
                  <a:lnTo>
                    <a:pt x="121" y="4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18" y="10"/>
                  </a:lnTo>
                  <a:lnTo>
                    <a:pt x="117" y="37"/>
                  </a:lnTo>
                  <a:lnTo>
                    <a:pt x="122" y="73"/>
                  </a:lnTo>
                  <a:lnTo>
                    <a:pt x="140" y="109"/>
                  </a:lnTo>
                  <a:lnTo>
                    <a:pt x="166" y="127"/>
                  </a:lnTo>
                  <a:lnTo>
                    <a:pt x="196" y="131"/>
                  </a:lnTo>
                  <a:lnTo>
                    <a:pt x="225" y="125"/>
                  </a:lnTo>
                  <a:lnTo>
                    <a:pt x="248" y="113"/>
                  </a:lnTo>
                  <a:lnTo>
                    <a:pt x="248" y="615"/>
                  </a:lnTo>
                  <a:lnTo>
                    <a:pt x="267" y="615"/>
                  </a:lnTo>
                  <a:lnTo>
                    <a:pt x="267" y="133"/>
                  </a:lnTo>
                  <a:lnTo>
                    <a:pt x="277" y="104"/>
                  </a:lnTo>
                  <a:lnTo>
                    <a:pt x="288" y="87"/>
                  </a:lnTo>
                  <a:lnTo>
                    <a:pt x="304" y="75"/>
                  </a:lnTo>
                  <a:lnTo>
                    <a:pt x="332" y="62"/>
                  </a:lnTo>
                  <a:close/>
                  <a:moveTo>
                    <a:pt x="522" y="309"/>
                  </a:moveTo>
                  <a:lnTo>
                    <a:pt x="517" y="280"/>
                  </a:lnTo>
                  <a:lnTo>
                    <a:pt x="506" y="253"/>
                  </a:lnTo>
                  <a:lnTo>
                    <a:pt x="488" y="228"/>
                  </a:lnTo>
                  <a:lnTo>
                    <a:pt x="442" y="188"/>
                  </a:lnTo>
                  <a:lnTo>
                    <a:pt x="386" y="159"/>
                  </a:lnTo>
                  <a:lnTo>
                    <a:pt x="325" y="141"/>
                  </a:lnTo>
                  <a:lnTo>
                    <a:pt x="267" y="133"/>
                  </a:lnTo>
                  <a:lnTo>
                    <a:pt x="267" y="615"/>
                  </a:lnTo>
                  <a:lnTo>
                    <a:pt x="274" y="618"/>
                  </a:lnTo>
                  <a:lnTo>
                    <a:pt x="282" y="621"/>
                  </a:lnTo>
                  <a:lnTo>
                    <a:pt x="301" y="627"/>
                  </a:lnTo>
                  <a:lnTo>
                    <a:pt x="313" y="627"/>
                  </a:lnTo>
                  <a:lnTo>
                    <a:pt x="357" y="616"/>
                  </a:lnTo>
                  <a:lnTo>
                    <a:pt x="395" y="587"/>
                  </a:lnTo>
                  <a:lnTo>
                    <a:pt x="429" y="548"/>
                  </a:lnTo>
                  <a:lnTo>
                    <a:pt x="456" y="506"/>
                  </a:lnTo>
                  <a:lnTo>
                    <a:pt x="481" y="456"/>
                  </a:lnTo>
                  <a:lnTo>
                    <a:pt x="500" y="409"/>
                  </a:lnTo>
                  <a:lnTo>
                    <a:pt x="513" y="368"/>
                  </a:lnTo>
                  <a:lnTo>
                    <a:pt x="520" y="339"/>
                  </a:lnTo>
                  <a:lnTo>
                    <a:pt x="522" y="309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3" name="docshape617"/>
            <p:cNvSpPr>
              <a:spLocks/>
            </p:cNvSpPr>
            <p:nvPr/>
          </p:nvSpPr>
          <p:spPr bwMode="auto">
            <a:xfrm>
              <a:off x="10374" y="9912"/>
              <a:ext cx="511" cy="614"/>
            </a:xfrm>
            <a:custGeom>
              <a:avLst/>
              <a:gdLst/>
              <a:ahLst/>
              <a:cxnLst>
                <a:cxn ang="0">
                  <a:pos x="242" y="111"/>
                </a:cxn>
                <a:cxn ang="0">
                  <a:pos x="239" y="124"/>
                </a:cxn>
                <a:cxn ang="0">
                  <a:pos x="183" y="138"/>
                </a:cxn>
                <a:cxn ang="0">
                  <a:pos x="83" y="184"/>
                </a:cxn>
                <a:cxn ang="0">
                  <a:pos x="22" y="252"/>
                </a:cxn>
                <a:cxn ang="0">
                  <a:pos x="0" y="327"/>
                </a:cxn>
                <a:cxn ang="0">
                  <a:pos x="9" y="401"/>
                </a:cxn>
                <a:cxn ang="0">
                  <a:pos x="45" y="481"/>
                </a:cxn>
                <a:cxn ang="0">
                  <a:pos x="93" y="549"/>
                </a:cxn>
                <a:cxn ang="0">
                  <a:pos x="159" y="604"/>
                </a:cxn>
                <a:cxn ang="0">
                  <a:pos x="213" y="614"/>
                </a:cxn>
                <a:cxn ang="0">
                  <a:pos x="242" y="602"/>
                </a:cxn>
                <a:cxn ang="0">
                  <a:pos x="320" y="46"/>
                </a:cxn>
                <a:cxn ang="0">
                  <a:pos x="287" y="38"/>
                </a:cxn>
                <a:cxn ang="0">
                  <a:pos x="263" y="62"/>
                </a:cxn>
                <a:cxn ang="0">
                  <a:pos x="251" y="63"/>
                </a:cxn>
                <a:cxn ang="0">
                  <a:pos x="225" y="42"/>
                </a:cxn>
                <a:cxn ang="0">
                  <a:pos x="194" y="36"/>
                </a:cxn>
                <a:cxn ang="0">
                  <a:pos x="179" y="34"/>
                </a:cxn>
                <a:cxn ang="0">
                  <a:pos x="175" y="34"/>
                </a:cxn>
                <a:cxn ang="0">
                  <a:pos x="167" y="32"/>
                </a:cxn>
                <a:cxn ang="0">
                  <a:pos x="159" y="30"/>
                </a:cxn>
                <a:cxn ang="0">
                  <a:pos x="153" y="29"/>
                </a:cxn>
                <a:cxn ang="0">
                  <a:pos x="150" y="28"/>
                </a:cxn>
                <a:cxn ang="0">
                  <a:pos x="141" y="24"/>
                </a:cxn>
                <a:cxn ang="0">
                  <a:pos x="138" y="23"/>
                </a:cxn>
                <a:cxn ang="0">
                  <a:pos x="137" y="22"/>
                </a:cxn>
                <a:cxn ang="0">
                  <a:pos x="134" y="20"/>
                </a:cxn>
                <a:cxn ang="0">
                  <a:pos x="130" y="18"/>
                </a:cxn>
                <a:cxn ang="0">
                  <a:pos x="127" y="16"/>
                </a:cxn>
                <a:cxn ang="0">
                  <a:pos x="126" y="15"/>
                </a:cxn>
                <a:cxn ang="0">
                  <a:pos x="125" y="14"/>
                </a:cxn>
                <a:cxn ang="0">
                  <a:pos x="123" y="12"/>
                </a:cxn>
                <a:cxn ang="0">
                  <a:pos x="121" y="9"/>
                </a:cxn>
                <a:cxn ang="0">
                  <a:pos x="119" y="7"/>
                </a:cxn>
                <a:cxn ang="0">
                  <a:pos x="118" y="4"/>
                </a:cxn>
                <a:cxn ang="0">
                  <a:pos x="117" y="3"/>
                </a:cxn>
                <a:cxn ang="0">
                  <a:pos x="117" y="1"/>
                </a:cxn>
                <a:cxn ang="0">
                  <a:pos x="115" y="11"/>
                </a:cxn>
                <a:cxn ang="0">
                  <a:pos x="119" y="72"/>
                </a:cxn>
                <a:cxn ang="0">
                  <a:pos x="162" y="125"/>
                </a:cxn>
                <a:cxn ang="0">
                  <a:pos x="220" y="122"/>
                </a:cxn>
                <a:cxn ang="0">
                  <a:pos x="242" y="602"/>
                </a:cxn>
                <a:cxn ang="0">
                  <a:pos x="260" y="602"/>
                </a:cxn>
                <a:cxn ang="0">
                  <a:pos x="271" y="102"/>
                </a:cxn>
                <a:cxn ang="0">
                  <a:pos x="296" y="74"/>
                </a:cxn>
                <a:cxn ang="0">
                  <a:pos x="510" y="303"/>
                </a:cxn>
                <a:cxn ang="0">
                  <a:pos x="494" y="248"/>
                </a:cxn>
                <a:cxn ang="0">
                  <a:pos x="432" y="185"/>
                </a:cxn>
                <a:cxn ang="0">
                  <a:pos x="318" y="138"/>
                </a:cxn>
                <a:cxn ang="0">
                  <a:pos x="260" y="602"/>
                </a:cxn>
                <a:cxn ang="0">
                  <a:pos x="294" y="614"/>
                </a:cxn>
                <a:cxn ang="0">
                  <a:pos x="348" y="603"/>
                </a:cxn>
                <a:cxn ang="0">
                  <a:pos x="419" y="536"/>
                </a:cxn>
                <a:cxn ang="0">
                  <a:pos x="469" y="447"/>
                </a:cxn>
                <a:cxn ang="0">
                  <a:pos x="502" y="361"/>
                </a:cxn>
                <a:cxn ang="0">
                  <a:pos x="510" y="303"/>
                </a:cxn>
              </a:cxnLst>
              <a:rect l="0" t="0" r="r" b="b"/>
              <a:pathLst>
                <a:path w="511" h="614">
                  <a:moveTo>
                    <a:pt x="242" y="602"/>
                  </a:moveTo>
                  <a:lnTo>
                    <a:pt x="242" y="111"/>
                  </a:lnTo>
                  <a:lnTo>
                    <a:pt x="240" y="117"/>
                  </a:lnTo>
                  <a:lnTo>
                    <a:pt x="239" y="124"/>
                  </a:lnTo>
                  <a:lnTo>
                    <a:pt x="238" y="130"/>
                  </a:lnTo>
                  <a:lnTo>
                    <a:pt x="183" y="138"/>
                  </a:lnTo>
                  <a:lnTo>
                    <a:pt x="130" y="156"/>
                  </a:lnTo>
                  <a:lnTo>
                    <a:pt x="83" y="184"/>
                  </a:lnTo>
                  <a:lnTo>
                    <a:pt x="45" y="219"/>
                  </a:lnTo>
                  <a:lnTo>
                    <a:pt x="22" y="252"/>
                  </a:lnTo>
                  <a:lnTo>
                    <a:pt x="6" y="288"/>
                  </a:lnTo>
                  <a:lnTo>
                    <a:pt x="0" y="327"/>
                  </a:lnTo>
                  <a:lnTo>
                    <a:pt x="1" y="367"/>
                  </a:lnTo>
                  <a:lnTo>
                    <a:pt x="9" y="401"/>
                  </a:lnTo>
                  <a:lnTo>
                    <a:pt x="25" y="440"/>
                  </a:lnTo>
                  <a:lnTo>
                    <a:pt x="45" y="481"/>
                  </a:lnTo>
                  <a:lnTo>
                    <a:pt x="71" y="520"/>
                  </a:lnTo>
                  <a:lnTo>
                    <a:pt x="93" y="549"/>
                  </a:lnTo>
                  <a:lnTo>
                    <a:pt x="123" y="580"/>
                  </a:lnTo>
                  <a:lnTo>
                    <a:pt x="159" y="604"/>
                  </a:lnTo>
                  <a:lnTo>
                    <a:pt x="197" y="614"/>
                  </a:lnTo>
                  <a:lnTo>
                    <a:pt x="213" y="614"/>
                  </a:lnTo>
                  <a:lnTo>
                    <a:pt x="241" y="602"/>
                  </a:lnTo>
                  <a:lnTo>
                    <a:pt x="242" y="602"/>
                  </a:lnTo>
                  <a:close/>
                  <a:moveTo>
                    <a:pt x="324" y="61"/>
                  </a:moveTo>
                  <a:lnTo>
                    <a:pt x="320" y="46"/>
                  </a:lnTo>
                  <a:lnTo>
                    <a:pt x="302" y="29"/>
                  </a:lnTo>
                  <a:lnTo>
                    <a:pt x="287" y="38"/>
                  </a:lnTo>
                  <a:lnTo>
                    <a:pt x="274" y="49"/>
                  </a:lnTo>
                  <a:lnTo>
                    <a:pt x="263" y="62"/>
                  </a:lnTo>
                  <a:lnTo>
                    <a:pt x="255" y="77"/>
                  </a:lnTo>
                  <a:lnTo>
                    <a:pt x="251" y="63"/>
                  </a:lnTo>
                  <a:lnTo>
                    <a:pt x="242" y="51"/>
                  </a:lnTo>
                  <a:lnTo>
                    <a:pt x="225" y="42"/>
                  </a:lnTo>
                  <a:lnTo>
                    <a:pt x="198" y="37"/>
                  </a:lnTo>
                  <a:lnTo>
                    <a:pt x="194" y="36"/>
                  </a:lnTo>
                  <a:lnTo>
                    <a:pt x="187" y="36"/>
                  </a:lnTo>
                  <a:lnTo>
                    <a:pt x="179" y="34"/>
                  </a:lnTo>
                  <a:lnTo>
                    <a:pt x="176" y="34"/>
                  </a:lnTo>
                  <a:lnTo>
                    <a:pt x="175" y="34"/>
                  </a:lnTo>
                  <a:lnTo>
                    <a:pt x="169" y="33"/>
                  </a:lnTo>
                  <a:lnTo>
                    <a:pt x="167" y="32"/>
                  </a:lnTo>
                  <a:lnTo>
                    <a:pt x="161" y="31"/>
                  </a:lnTo>
                  <a:lnTo>
                    <a:pt x="159" y="30"/>
                  </a:lnTo>
                  <a:lnTo>
                    <a:pt x="157" y="30"/>
                  </a:lnTo>
                  <a:lnTo>
                    <a:pt x="153" y="29"/>
                  </a:lnTo>
                  <a:lnTo>
                    <a:pt x="151" y="28"/>
                  </a:lnTo>
                  <a:lnTo>
                    <a:pt x="150" y="28"/>
                  </a:lnTo>
                  <a:lnTo>
                    <a:pt x="146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8" y="23"/>
                  </a:lnTo>
                  <a:lnTo>
                    <a:pt x="137" y="22"/>
                  </a:lnTo>
                  <a:lnTo>
                    <a:pt x="136" y="21"/>
                  </a:lnTo>
                  <a:lnTo>
                    <a:pt x="134" y="20"/>
                  </a:lnTo>
                  <a:lnTo>
                    <a:pt x="133" y="20"/>
                  </a:lnTo>
                  <a:lnTo>
                    <a:pt x="130" y="18"/>
                  </a:lnTo>
                  <a:lnTo>
                    <a:pt x="128" y="16"/>
                  </a:lnTo>
                  <a:lnTo>
                    <a:pt x="127" y="16"/>
                  </a:lnTo>
                  <a:lnTo>
                    <a:pt x="126" y="15"/>
                  </a:lnTo>
                  <a:lnTo>
                    <a:pt x="125" y="14"/>
                  </a:lnTo>
                  <a:lnTo>
                    <a:pt x="124" y="13"/>
                  </a:lnTo>
                  <a:lnTo>
                    <a:pt x="123" y="12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0" y="8"/>
                  </a:lnTo>
                  <a:lnTo>
                    <a:pt x="119" y="7"/>
                  </a:lnTo>
                  <a:lnTo>
                    <a:pt x="118" y="5"/>
                  </a:lnTo>
                  <a:lnTo>
                    <a:pt x="118" y="4"/>
                  </a:lnTo>
                  <a:lnTo>
                    <a:pt x="118" y="3"/>
                  </a:lnTo>
                  <a:lnTo>
                    <a:pt x="117" y="3"/>
                  </a:lnTo>
                  <a:lnTo>
                    <a:pt x="117" y="2"/>
                  </a:lnTo>
                  <a:lnTo>
                    <a:pt x="117" y="1"/>
                  </a:lnTo>
                  <a:lnTo>
                    <a:pt x="117" y="0"/>
                  </a:lnTo>
                  <a:lnTo>
                    <a:pt x="115" y="11"/>
                  </a:lnTo>
                  <a:lnTo>
                    <a:pt x="113" y="37"/>
                  </a:lnTo>
                  <a:lnTo>
                    <a:pt x="119" y="72"/>
                  </a:lnTo>
                  <a:lnTo>
                    <a:pt x="137" y="107"/>
                  </a:lnTo>
                  <a:lnTo>
                    <a:pt x="162" y="125"/>
                  </a:lnTo>
                  <a:lnTo>
                    <a:pt x="191" y="128"/>
                  </a:lnTo>
                  <a:lnTo>
                    <a:pt x="220" y="122"/>
                  </a:lnTo>
                  <a:lnTo>
                    <a:pt x="242" y="111"/>
                  </a:lnTo>
                  <a:lnTo>
                    <a:pt x="242" y="602"/>
                  </a:lnTo>
                  <a:lnTo>
                    <a:pt x="260" y="602"/>
                  </a:lnTo>
                  <a:lnTo>
                    <a:pt x="260" y="130"/>
                  </a:lnTo>
                  <a:lnTo>
                    <a:pt x="271" y="102"/>
                  </a:lnTo>
                  <a:lnTo>
                    <a:pt x="281" y="85"/>
                  </a:lnTo>
                  <a:lnTo>
                    <a:pt x="296" y="74"/>
                  </a:lnTo>
                  <a:lnTo>
                    <a:pt x="324" y="61"/>
                  </a:lnTo>
                  <a:close/>
                  <a:moveTo>
                    <a:pt x="510" y="303"/>
                  </a:moveTo>
                  <a:lnTo>
                    <a:pt x="505" y="275"/>
                  </a:lnTo>
                  <a:lnTo>
                    <a:pt x="494" y="248"/>
                  </a:lnTo>
                  <a:lnTo>
                    <a:pt x="476" y="223"/>
                  </a:lnTo>
                  <a:lnTo>
                    <a:pt x="432" y="185"/>
                  </a:lnTo>
                  <a:lnTo>
                    <a:pt x="377" y="156"/>
                  </a:lnTo>
                  <a:lnTo>
                    <a:pt x="318" y="138"/>
                  </a:lnTo>
                  <a:lnTo>
                    <a:pt x="260" y="130"/>
                  </a:lnTo>
                  <a:lnTo>
                    <a:pt x="260" y="602"/>
                  </a:lnTo>
                  <a:lnTo>
                    <a:pt x="267" y="605"/>
                  </a:lnTo>
                  <a:lnTo>
                    <a:pt x="294" y="614"/>
                  </a:lnTo>
                  <a:lnTo>
                    <a:pt x="305" y="614"/>
                  </a:lnTo>
                  <a:lnTo>
                    <a:pt x="348" y="603"/>
                  </a:lnTo>
                  <a:lnTo>
                    <a:pt x="386" y="575"/>
                  </a:lnTo>
                  <a:lnTo>
                    <a:pt x="419" y="536"/>
                  </a:lnTo>
                  <a:lnTo>
                    <a:pt x="445" y="495"/>
                  </a:lnTo>
                  <a:lnTo>
                    <a:pt x="469" y="447"/>
                  </a:lnTo>
                  <a:lnTo>
                    <a:pt x="489" y="401"/>
                  </a:lnTo>
                  <a:lnTo>
                    <a:pt x="502" y="361"/>
                  </a:lnTo>
                  <a:lnTo>
                    <a:pt x="509" y="332"/>
                  </a:lnTo>
                  <a:lnTo>
                    <a:pt x="510" y="303"/>
                  </a:lnTo>
                  <a:close/>
                </a:path>
              </a:pathLst>
            </a:custGeom>
            <a:solidFill>
              <a:srgbClr val="2BB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4" name="docshape618"/>
            <p:cNvSpPr>
              <a:spLocks/>
            </p:cNvSpPr>
            <p:nvPr/>
          </p:nvSpPr>
          <p:spPr bwMode="auto">
            <a:xfrm>
              <a:off x="10131" y="10868"/>
              <a:ext cx="804" cy="599"/>
            </a:xfrm>
            <a:custGeom>
              <a:avLst/>
              <a:gdLst/>
              <a:ahLst/>
              <a:cxnLst>
                <a:cxn ang="0">
                  <a:pos x="123" y="246"/>
                </a:cxn>
                <a:cxn ang="0">
                  <a:pos x="120" y="228"/>
                </a:cxn>
                <a:cxn ang="0">
                  <a:pos x="95" y="232"/>
                </a:cxn>
                <a:cxn ang="0">
                  <a:pos x="73" y="236"/>
                </a:cxn>
                <a:cxn ang="0">
                  <a:pos x="45" y="241"/>
                </a:cxn>
                <a:cxn ang="0">
                  <a:pos x="21" y="247"/>
                </a:cxn>
                <a:cxn ang="0">
                  <a:pos x="4" y="255"/>
                </a:cxn>
                <a:cxn ang="0">
                  <a:pos x="0" y="266"/>
                </a:cxn>
                <a:cxn ang="0">
                  <a:pos x="5" y="280"/>
                </a:cxn>
                <a:cxn ang="0">
                  <a:pos x="15" y="295"/>
                </a:cxn>
                <a:cxn ang="0">
                  <a:pos x="27" y="308"/>
                </a:cxn>
                <a:cxn ang="0">
                  <a:pos x="41" y="322"/>
                </a:cxn>
                <a:cxn ang="0">
                  <a:pos x="58" y="341"/>
                </a:cxn>
                <a:cxn ang="0">
                  <a:pos x="71" y="366"/>
                </a:cxn>
                <a:cxn ang="0">
                  <a:pos x="74" y="396"/>
                </a:cxn>
                <a:cxn ang="0">
                  <a:pos x="77" y="433"/>
                </a:cxn>
                <a:cxn ang="0">
                  <a:pos x="97" y="487"/>
                </a:cxn>
                <a:cxn ang="0">
                  <a:pos x="118" y="516"/>
                </a:cxn>
                <a:cxn ang="0">
                  <a:pos x="118" y="268"/>
                </a:cxn>
                <a:cxn ang="0">
                  <a:pos x="119" y="259"/>
                </a:cxn>
                <a:cxn ang="0">
                  <a:pos x="123" y="246"/>
                </a:cxn>
                <a:cxn ang="0">
                  <a:pos x="803" y="176"/>
                </a:cxn>
                <a:cxn ang="0">
                  <a:pos x="802" y="98"/>
                </a:cxn>
                <a:cxn ang="0">
                  <a:pos x="790" y="37"/>
                </a:cxn>
                <a:cxn ang="0">
                  <a:pos x="771" y="9"/>
                </a:cxn>
                <a:cxn ang="0">
                  <a:pos x="746" y="0"/>
                </a:cxn>
                <a:cxn ang="0">
                  <a:pos x="720" y="8"/>
                </a:cxn>
                <a:cxn ang="0">
                  <a:pos x="703" y="31"/>
                </a:cxn>
                <a:cxn ang="0">
                  <a:pos x="672" y="157"/>
                </a:cxn>
                <a:cxn ang="0">
                  <a:pos x="641" y="228"/>
                </a:cxn>
                <a:cxn ang="0">
                  <a:pos x="590" y="272"/>
                </a:cxn>
                <a:cxn ang="0">
                  <a:pos x="500" y="315"/>
                </a:cxn>
                <a:cxn ang="0">
                  <a:pos x="422" y="344"/>
                </a:cxn>
                <a:cxn ang="0">
                  <a:pos x="345" y="362"/>
                </a:cxn>
                <a:cxn ang="0">
                  <a:pos x="274" y="367"/>
                </a:cxn>
                <a:cxn ang="0">
                  <a:pos x="211" y="358"/>
                </a:cxn>
                <a:cxn ang="0">
                  <a:pos x="161" y="334"/>
                </a:cxn>
                <a:cxn ang="0">
                  <a:pos x="127" y="294"/>
                </a:cxn>
                <a:cxn ang="0">
                  <a:pos x="121" y="278"/>
                </a:cxn>
                <a:cxn ang="0">
                  <a:pos x="118" y="268"/>
                </a:cxn>
                <a:cxn ang="0">
                  <a:pos x="118" y="516"/>
                </a:cxn>
                <a:cxn ang="0">
                  <a:pos x="139" y="543"/>
                </a:cxn>
                <a:cxn ang="0">
                  <a:pos x="209" y="585"/>
                </a:cxn>
                <a:cxn ang="0">
                  <a:pos x="313" y="599"/>
                </a:cxn>
                <a:cxn ang="0">
                  <a:pos x="398" y="588"/>
                </a:cxn>
                <a:cxn ang="0">
                  <a:pos x="478" y="564"/>
                </a:cxn>
                <a:cxn ang="0">
                  <a:pos x="552" y="530"/>
                </a:cxn>
                <a:cxn ang="0">
                  <a:pos x="617" y="489"/>
                </a:cxn>
                <a:cxn ang="0">
                  <a:pos x="674" y="444"/>
                </a:cxn>
                <a:cxn ang="0">
                  <a:pos x="719" y="395"/>
                </a:cxn>
                <a:cxn ang="0">
                  <a:pos x="753" y="347"/>
                </a:cxn>
                <a:cxn ang="0">
                  <a:pos x="789" y="262"/>
                </a:cxn>
                <a:cxn ang="0">
                  <a:pos x="803" y="176"/>
                </a:cxn>
              </a:cxnLst>
              <a:rect l="0" t="0" r="r" b="b"/>
              <a:pathLst>
                <a:path w="804" h="599">
                  <a:moveTo>
                    <a:pt x="123" y="246"/>
                  </a:moveTo>
                  <a:lnTo>
                    <a:pt x="120" y="228"/>
                  </a:lnTo>
                  <a:lnTo>
                    <a:pt x="95" y="232"/>
                  </a:lnTo>
                  <a:lnTo>
                    <a:pt x="73" y="236"/>
                  </a:lnTo>
                  <a:lnTo>
                    <a:pt x="45" y="241"/>
                  </a:lnTo>
                  <a:lnTo>
                    <a:pt x="21" y="247"/>
                  </a:lnTo>
                  <a:lnTo>
                    <a:pt x="4" y="255"/>
                  </a:lnTo>
                  <a:lnTo>
                    <a:pt x="0" y="266"/>
                  </a:lnTo>
                  <a:lnTo>
                    <a:pt x="5" y="280"/>
                  </a:lnTo>
                  <a:lnTo>
                    <a:pt x="15" y="295"/>
                  </a:lnTo>
                  <a:lnTo>
                    <a:pt x="27" y="308"/>
                  </a:lnTo>
                  <a:lnTo>
                    <a:pt x="41" y="322"/>
                  </a:lnTo>
                  <a:lnTo>
                    <a:pt x="58" y="341"/>
                  </a:lnTo>
                  <a:lnTo>
                    <a:pt x="71" y="366"/>
                  </a:lnTo>
                  <a:lnTo>
                    <a:pt x="74" y="396"/>
                  </a:lnTo>
                  <a:lnTo>
                    <a:pt x="77" y="433"/>
                  </a:lnTo>
                  <a:lnTo>
                    <a:pt x="97" y="487"/>
                  </a:lnTo>
                  <a:lnTo>
                    <a:pt x="118" y="516"/>
                  </a:lnTo>
                  <a:lnTo>
                    <a:pt x="118" y="268"/>
                  </a:lnTo>
                  <a:lnTo>
                    <a:pt x="119" y="259"/>
                  </a:lnTo>
                  <a:lnTo>
                    <a:pt x="123" y="246"/>
                  </a:lnTo>
                  <a:close/>
                  <a:moveTo>
                    <a:pt x="803" y="176"/>
                  </a:moveTo>
                  <a:lnTo>
                    <a:pt x="802" y="98"/>
                  </a:lnTo>
                  <a:lnTo>
                    <a:pt x="790" y="37"/>
                  </a:lnTo>
                  <a:lnTo>
                    <a:pt x="771" y="9"/>
                  </a:lnTo>
                  <a:lnTo>
                    <a:pt x="746" y="0"/>
                  </a:lnTo>
                  <a:lnTo>
                    <a:pt x="720" y="8"/>
                  </a:lnTo>
                  <a:lnTo>
                    <a:pt x="703" y="31"/>
                  </a:lnTo>
                  <a:lnTo>
                    <a:pt x="672" y="157"/>
                  </a:lnTo>
                  <a:lnTo>
                    <a:pt x="641" y="228"/>
                  </a:lnTo>
                  <a:lnTo>
                    <a:pt x="590" y="272"/>
                  </a:lnTo>
                  <a:lnTo>
                    <a:pt x="500" y="315"/>
                  </a:lnTo>
                  <a:lnTo>
                    <a:pt x="422" y="344"/>
                  </a:lnTo>
                  <a:lnTo>
                    <a:pt x="345" y="362"/>
                  </a:lnTo>
                  <a:lnTo>
                    <a:pt x="274" y="367"/>
                  </a:lnTo>
                  <a:lnTo>
                    <a:pt x="211" y="358"/>
                  </a:lnTo>
                  <a:lnTo>
                    <a:pt x="161" y="334"/>
                  </a:lnTo>
                  <a:lnTo>
                    <a:pt x="127" y="294"/>
                  </a:lnTo>
                  <a:lnTo>
                    <a:pt x="121" y="278"/>
                  </a:lnTo>
                  <a:lnTo>
                    <a:pt x="118" y="268"/>
                  </a:lnTo>
                  <a:lnTo>
                    <a:pt x="118" y="516"/>
                  </a:lnTo>
                  <a:lnTo>
                    <a:pt x="139" y="543"/>
                  </a:lnTo>
                  <a:lnTo>
                    <a:pt x="209" y="585"/>
                  </a:lnTo>
                  <a:lnTo>
                    <a:pt x="313" y="599"/>
                  </a:lnTo>
                  <a:lnTo>
                    <a:pt x="398" y="588"/>
                  </a:lnTo>
                  <a:lnTo>
                    <a:pt x="478" y="564"/>
                  </a:lnTo>
                  <a:lnTo>
                    <a:pt x="552" y="530"/>
                  </a:lnTo>
                  <a:lnTo>
                    <a:pt x="617" y="489"/>
                  </a:lnTo>
                  <a:lnTo>
                    <a:pt x="674" y="444"/>
                  </a:lnTo>
                  <a:lnTo>
                    <a:pt x="719" y="395"/>
                  </a:lnTo>
                  <a:lnTo>
                    <a:pt x="753" y="347"/>
                  </a:lnTo>
                  <a:lnTo>
                    <a:pt x="789" y="262"/>
                  </a:lnTo>
                  <a:lnTo>
                    <a:pt x="803" y="176"/>
                  </a:lnTo>
                  <a:close/>
                </a:path>
              </a:pathLst>
            </a:custGeom>
            <a:solidFill>
              <a:srgbClr val="FFDD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5" name="docshape619"/>
            <p:cNvSpPr>
              <a:spLocks/>
            </p:cNvSpPr>
            <p:nvPr/>
          </p:nvSpPr>
          <p:spPr bwMode="auto">
            <a:xfrm>
              <a:off x="8708" y="9989"/>
              <a:ext cx="804" cy="599"/>
            </a:xfrm>
            <a:custGeom>
              <a:avLst/>
              <a:gdLst/>
              <a:ahLst/>
              <a:cxnLst>
                <a:cxn ang="0">
                  <a:pos x="804" y="333"/>
                </a:cxn>
                <a:cxn ang="0">
                  <a:pos x="799" y="319"/>
                </a:cxn>
                <a:cxn ang="0">
                  <a:pos x="789" y="304"/>
                </a:cxn>
                <a:cxn ang="0">
                  <a:pos x="777" y="291"/>
                </a:cxn>
                <a:cxn ang="0">
                  <a:pos x="762" y="277"/>
                </a:cxn>
                <a:cxn ang="0">
                  <a:pos x="746" y="257"/>
                </a:cxn>
                <a:cxn ang="0">
                  <a:pos x="733" y="233"/>
                </a:cxn>
                <a:cxn ang="0">
                  <a:pos x="730" y="203"/>
                </a:cxn>
                <a:cxn ang="0">
                  <a:pos x="727" y="166"/>
                </a:cxn>
                <a:cxn ang="0">
                  <a:pos x="707" y="112"/>
                </a:cxn>
                <a:cxn ang="0">
                  <a:pos x="665" y="56"/>
                </a:cxn>
                <a:cxn ang="0">
                  <a:pos x="595" y="14"/>
                </a:cxn>
                <a:cxn ang="0">
                  <a:pos x="491" y="0"/>
                </a:cxn>
                <a:cxn ang="0">
                  <a:pos x="406" y="11"/>
                </a:cxn>
                <a:cxn ang="0">
                  <a:pos x="325" y="35"/>
                </a:cxn>
                <a:cxn ang="0">
                  <a:pos x="252" y="68"/>
                </a:cxn>
                <a:cxn ang="0">
                  <a:pos x="186" y="109"/>
                </a:cxn>
                <a:cxn ang="0">
                  <a:pos x="130" y="155"/>
                </a:cxn>
                <a:cxn ang="0">
                  <a:pos x="84" y="203"/>
                </a:cxn>
                <a:cxn ang="0">
                  <a:pos x="50" y="251"/>
                </a:cxn>
                <a:cxn ang="0">
                  <a:pos x="15" y="337"/>
                </a:cxn>
                <a:cxn ang="0">
                  <a:pos x="0" y="423"/>
                </a:cxn>
                <a:cxn ang="0">
                  <a:pos x="2" y="501"/>
                </a:cxn>
                <a:cxn ang="0">
                  <a:pos x="14" y="562"/>
                </a:cxn>
                <a:cxn ang="0">
                  <a:pos x="32" y="589"/>
                </a:cxn>
                <a:cxn ang="0">
                  <a:pos x="58" y="599"/>
                </a:cxn>
                <a:cxn ang="0">
                  <a:pos x="84" y="591"/>
                </a:cxn>
                <a:cxn ang="0">
                  <a:pos x="101" y="568"/>
                </a:cxn>
                <a:cxn ang="0">
                  <a:pos x="131" y="442"/>
                </a:cxn>
                <a:cxn ang="0">
                  <a:pos x="163" y="371"/>
                </a:cxn>
                <a:cxn ang="0">
                  <a:pos x="214" y="327"/>
                </a:cxn>
                <a:cxn ang="0">
                  <a:pos x="304" y="284"/>
                </a:cxn>
                <a:cxn ang="0">
                  <a:pos x="382" y="255"/>
                </a:cxn>
                <a:cxn ang="0">
                  <a:pos x="459" y="237"/>
                </a:cxn>
                <a:cxn ang="0">
                  <a:pos x="530" y="232"/>
                </a:cxn>
                <a:cxn ang="0">
                  <a:pos x="593" y="241"/>
                </a:cxn>
                <a:cxn ang="0">
                  <a:pos x="643" y="265"/>
                </a:cxn>
                <a:cxn ang="0">
                  <a:pos x="676" y="305"/>
                </a:cxn>
                <a:cxn ang="0">
                  <a:pos x="683" y="321"/>
                </a:cxn>
                <a:cxn ang="0">
                  <a:pos x="686" y="331"/>
                </a:cxn>
                <a:cxn ang="0">
                  <a:pos x="686" y="371"/>
                </a:cxn>
                <a:cxn ang="0">
                  <a:pos x="708" y="367"/>
                </a:cxn>
                <a:cxn ang="0">
                  <a:pos x="731" y="363"/>
                </a:cxn>
                <a:cxn ang="0">
                  <a:pos x="758" y="358"/>
                </a:cxn>
                <a:cxn ang="0">
                  <a:pos x="783" y="352"/>
                </a:cxn>
                <a:cxn ang="0">
                  <a:pos x="800" y="344"/>
                </a:cxn>
                <a:cxn ang="0">
                  <a:pos x="804" y="333"/>
                </a:cxn>
                <a:cxn ang="0">
                  <a:pos x="686" y="371"/>
                </a:cxn>
                <a:cxn ang="0">
                  <a:pos x="686" y="331"/>
                </a:cxn>
                <a:cxn ang="0">
                  <a:pos x="685" y="340"/>
                </a:cxn>
                <a:cxn ang="0">
                  <a:pos x="681" y="353"/>
                </a:cxn>
                <a:cxn ang="0">
                  <a:pos x="683" y="371"/>
                </a:cxn>
                <a:cxn ang="0">
                  <a:pos x="686" y="371"/>
                </a:cxn>
              </a:cxnLst>
              <a:rect l="0" t="0" r="r" b="b"/>
              <a:pathLst>
                <a:path w="804" h="599">
                  <a:moveTo>
                    <a:pt x="804" y="333"/>
                  </a:moveTo>
                  <a:lnTo>
                    <a:pt x="799" y="319"/>
                  </a:lnTo>
                  <a:lnTo>
                    <a:pt x="789" y="304"/>
                  </a:lnTo>
                  <a:lnTo>
                    <a:pt x="777" y="291"/>
                  </a:lnTo>
                  <a:lnTo>
                    <a:pt x="762" y="277"/>
                  </a:lnTo>
                  <a:lnTo>
                    <a:pt x="746" y="257"/>
                  </a:lnTo>
                  <a:lnTo>
                    <a:pt x="733" y="233"/>
                  </a:lnTo>
                  <a:lnTo>
                    <a:pt x="730" y="203"/>
                  </a:lnTo>
                  <a:lnTo>
                    <a:pt x="727" y="166"/>
                  </a:lnTo>
                  <a:lnTo>
                    <a:pt x="707" y="112"/>
                  </a:lnTo>
                  <a:lnTo>
                    <a:pt x="665" y="56"/>
                  </a:lnTo>
                  <a:lnTo>
                    <a:pt x="595" y="14"/>
                  </a:lnTo>
                  <a:lnTo>
                    <a:pt x="491" y="0"/>
                  </a:lnTo>
                  <a:lnTo>
                    <a:pt x="406" y="11"/>
                  </a:lnTo>
                  <a:lnTo>
                    <a:pt x="325" y="35"/>
                  </a:lnTo>
                  <a:lnTo>
                    <a:pt x="252" y="68"/>
                  </a:lnTo>
                  <a:lnTo>
                    <a:pt x="186" y="109"/>
                  </a:lnTo>
                  <a:lnTo>
                    <a:pt x="130" y="155"/>
                  </a:lnTo>
                  <a:lnTo>
                    <a:pt x="84" y="203"/>
                  </a:lnTo>
                  <a:lnTo>
                    <a:pt x="50" y="251"/>
                  </a:lnTo>
                  <a:lnTo>
                    <a:pt x="15" y="337"/>
                  </a:lnTo>
                  <a:lnTo>
                    <a:pt x="0" y="423"/>
                  </a:lnTo>
                  <a:lnTo>
                    <a:pt x="2" y="501"/>
                  </a:lnTo>
                  <a:lnTo>
                    <a:pt x="14" y="562"/>
                  </a:lnTo>
                  <a:lnTo>
                    <a:pt x="32" y="589"/>
                  </a:lnTo>
                  <a:lnTo>
                    <a:pt x="58" y="599"/>
                  </a:lnTo>
                  <a:lnTo>
                    <a:pt x="84" y="591"/>
                  </a:lnTo>
                  <a:lnTo>
                    <a:pt x="101" y="568"/>
                  </a:lnTo>
                  <a:lnTo>
                    <a:pt x="131" y="442"/>
                  </a:lnTo>
                  <a:lnTo>
                    <a:pt x="163" y="371"/>
                  </a:lnTo>
                  <a:lnTo>
                    <a:pt x="214" y="327"/>
                  </a:lnTo>
                  <a:lnTo>
                    <a:pt x="304" y="284"/>
                  </a:lnTo>
                  <a:lnTo>
                    <a:pt x="382" y="255"/>
                  </a:lnTo>
                  <a:lnTo>
                    <a:pt x="459" y="237"/>
                  </a:lnTo>
                  <a:lnTo>
                    <a:pt x="530" y="232"/>
                  </a:lnTo>
                  <a:lnTo>
                    <a:pt x="593" y="241"/>
                  </a:lnTo>
                  <a:lnTo>
                    <a:pt x="643" y="265"/>
                  </a:lnTo>
                  <a:lnTo>
                    <a:pt x="676" y="305"/>
                  </a:lnTo>
                  <a:lnTo>
                    <a:pt x="683" y="321"/>
                  </a:lnTo>
                  <a:lnTo>
                    <a:pt x="686" y="331"/>
                  </a:lnTo>
                  <a:lnTo>
                    <a:pt x="686" y="371"/>
                  </a:lnTo>
                  <a:lnTo>
                    <a:pt x="708" y="367"/>
                  </a:lnTo>
                  <a:lnTo>
                    <a:pt x="731" y="363"/>
                  </a:lnTo>
                  <a:lnTo>
                    <a:pt x="758" y="358"/>
                  </a:lnTo>
                  <a:lnTo>
                    <a:pt x="783" y="352"/>
                  </a:lnTo>
                  <a:lnTo>
                    <a:pt x="800" y="344"/>
                  </a:lnTo>
                  <a:lnTo>
                    <a:pt x="804" y="333"/>
                  </a:lnTo>
                  <a:close/>
                  <a:moveTo>
                    <a:pt x="686" y="371"/>
                  </a:moveTo>
                  <a:lnTo>
                    <a:pt x="686" y="331"/>
                  </a:lnTo>
                  <a:lnTo>
                    <a:pt x="685" y="340"/>
                  </a:lnTo>
                  <a:lnTo>
                    <a:pt x="681" y="353"/>
                  </a:lnTo>
                  <a:lnTo>
                    <a:pt x="683" y="371"/>
                  </a:lnTo>
                  <a:lnTo>
                    <a:pt x="686" y="371"/>
                  </a:lnTo>
                  <a:close/>
                </a:path>
              </a:pathLst>
            </a:custGeom>
            <a:solidFill>
              <a:srgbClr val="F9ED3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6" name="Line 58"/>
            <p:cNvSpPr>
              <a:spLocks noChangeShapeType="1"/>
            </p:cNvSpPr>
            <p:nvPr/>
          </p:nvSpPr>
          <p:spPr bwMode="auto">
            <a:xfrm>
              <a:off x="8431" y="554"/>
              <a:ext cx="0" cy="11333"/>
            </a:xfrm>
            <a:prstGeom prst="line">
              <a:avLst/>
            </a:prstGeom>
            <a:noFill/>
            <a:ln w="12408">
              <a:solidFill>
                <a:srgbClr val="25408E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107" name="docshape6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02" y="6167"/>
              <a:ext cx="2539" cy="1705"/>
            </a:xfrm>
            <a:prstGeom prst="rect">
              <a:avLst/>
            </a:prstGeom>
            <a:noFill/>
          </p:spPr>
        </p:pic>
        <p:sp>
          <p:nvSpPr>
            <p:cNvPr id="2108" name="docshape621"/>
            <p:cNvSpPr>
              <a:spLocks noChangeArrowheads="1"/>
            </p:cNvSpPr>
            <p:nvPr/>
          </p:nvSpPr>
          <p:spPr bwMode="auto">
            <a:xfrm>
              <a:off x="11202" y="247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9" name="docshape622"/>
            <p:cNvSpPr>
              <a:spLocks/>
            </p:cNvSpPr>
            <p:nvPr/>
          </p:nvSpPr>
          <p:spPr bwMode="auto">
            <a:xfrm>
              <a:off x="11256" y="3355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5" y="101"/>
                </a:cxn>
                <a:cxn ang="0">
                  <a:pos x="204" y="108"/>
                </a:cxn>
                <a:cxn ang="0">
                  <a:pos x="178" y="115"/>
                </a:cxn>
                <a:cxn ang="0">
                  <a:pos x="142" y="134"/>
                </a:cxn>
                <a:cxn ang="0">
                  <a:pos x="107" y="184"/>
                </a:cxn>
                <a:cxn ang="0">
                  <a:pos x="97" y="263"/>
                </a:cxn>
                <a:cxn ang="0">
                  <a:pos x="74" y="318"/>
                </a:cxn>
                <a:cxn ang="0">
                  <a:pos x="57" y="342"/>
                </a:cxn>
                <a:cxn ang="0">
                  <a:pos x="20" y="405"/>
                </a:cxn>
                <a:cxn ang="0">
                  <a:pos x="0" y="524"/>
                </a:cxn>
                <a:cxn ang="0">
                  <a:pos x="62" y="650"/>
                </a:cxn>
                <a:cxn ang="0">
                  <a:pos x="218" y="695"/>
                </a:cxn>
                <a:cxn ang="0">
                  <a:pos x="279" y="37"/>
                </a:cxn>
                <a:cxn ang="0">
                  <a:pos x="253" y="30"/>
                </a:cxn>
                <a:cxn ang="0">
                  <a:pos x="235" y="49"/>
                </a:cxn>
                <a:cxn ang="0">
                  <a:pos x="226" y="50"/>
                </a:cxn>
                <a:cxn ang="0">
                  <a:pos x="205" y="33"/>
                </a:cxn>
                <a:cxn ang="0">
                  <a:pos x="177" y="29"/>
                </a:cxn>
                <a:cxn ang="0">
                  <a:pos x="172" y="28"/>
                </a:cxn>
                <a:cxn ang="0">
                  <a:pos x="163" y="26"/>
                </a:cxn>
                <a:cxn ang="0">
                  <a:pos x="158" y="25"/>
                </a:cxn>
                <a:cxn ang="0">
                  <a:pos x="152" y="24"/>
                </a:cxn>
                <a:cxn ang="0">
                  <a:pos x="150" y="23"/>
                </a:cxn>
                <a:cxn ang="0">
                  <a:pos x="146" y="22"/>
                </a:cxn>
                <a:cxn ang="0">
                  <a:pos x="141" y="20"/>
                </a:cxn>
                <a:cxn ang="0">
                  <a:pos x="138" y="19"/>
                </a:cxn>
                <a:cxn ang="0">
                  <a:pos x="136" y="18"/>
                </a:cxn>
                <a:cxn ang="0">
                  <a:pos x="134" y="17"/>
                </a:cxn>
                <a:cxn ang="0">
                  <a:pos x="131" y="15"/>
                </a:cxn>
                <a:cxn ang="0">
                  <a:pos x="129" y="13"/>
                </a:cxn>
                <a:cxn ang="0">
                  <a:pos x="127" y="12"/>
                </a:cxn>
                <a:cxn ang="0">
                  <a:pos x="125" y="10"/>
                </a:cxn>
                <a:cxn ang="0">
                  <a:pos x="124" y="9"/>
                </a:cxn>
                <a:cxn ang="0">
                  <a:pos x="123" y="8"/>
                </a:cxn>
                <a:cxn ang="0">
                  <a:pos x="121" y="5"/>
                </a:cxn>
                <a:cxn ang="0">
                  <a:pos x="121" y="4"/>
                </a:cxn>
                <a:cxn ang="0">
                  <a:pos x="121" y="4"/>
                </a:cxn>
                <a:cxn ang="0">
                  <a:pos x="120" y="2"/>
                </a:cxn>
                <a:cxn ang="0">
                  <a:pos x="118" y="9"/>
                </a:cxn>
                <a:cxn ang="0">
                  <a:pos x="121" y="57"/>
                </a:cxn>
                <a:cxn ang="0">
                  <a:pos x="155" y="99"/>
                </a:cxn>
                <a:cxn ang="0">
                  <a:pos x="201" y="96"/>
                </a:cxn>
                <a:cxn ang="0">
                  <a:pos x="218" y="695"/>
                </a:cxn>
                <a:cxn ang="0">
                  <a:pos x="231" y="695"/>
                </a:cxn>
                <a:cxn ang="0">
                  <a:pos x="239" y="83"/>
                </a:cxn>
                <a:cxn ang="0">
                  <a:pos x="259" y="59"/>
                </a:cxn>
                <a:cxn ang="0">
                  <a:pos x="451" y="524"/>
                </a:cxn>
                <a:cxn ang="0">
                  <a:pos x="432" y="405"/>
                </a:cxn>
                <a:cxn ang="0">
                  <a:pos x="395" y="342"/>
                </a:cxn>
                <a:cxn ang="0">
                  <a:pos x="377" y="318"/>
                </a:cxn>
                <a:cxn ang="0">
                  <a:pos x="354" y="263"/>
                </a:cxn>
                <a:cxn ang="0">
                  <a:pos x="345" y="184"/>
                </a:cxn>
                <a:cxn ang="0">
                  <a:pos x="310" y="134"/>
                </a:cxn>
                <a:cxn ang="0">
                  <a:pos x="271" y="114"/>
                </a:cxn>
                <a:cxn ang="0">
                  <a:pos x="241" y="107"/>
                </a:cxn>
                <a:cxn ang="0">
                  <a:pos x="231" y="695"/>
                </a:cxn>
                <a:cxn ang="0">
                  <a:pos x="390" y="650"/>
                </a:cxn>
                <a:cxn ang="0">
                  <a:pos x="451" y="524"/>
                </a:cxn>
              </a:cxnLst>
              <a:rect l="0" t="0" r="r" b="b"/>
              <a:pathLst>
                <a:path w="451" h="696">
                  <a:moveTo>
                    <a:pt x="218" y="695"/>
                  </a:moveTo>
                  <a:lnTo>
                    <a:pt x="218" y="87"/>
                  </a:lnTo>
                  <a:lnTo>
                    <a:pt x="216" y="94"/>
                  </a:lnTo>
                  <a:lnTo>
                    <a:pt x="215" y="101"/>
                  </a:lnTo>
                  <a:lnTo>
                    <a:pt x="214" y="107"/>
                  </a:lnTo>
                  <a:lnTo>
                    <a:pt x="204" y="108"/>
                  </a:lnTo>
                  <a:lnTo>
                    <a:pt x="192" y="111"/>
                  </a:lnTo>
                  <a:lnTo>
                    <a:pt x="178" y="115"/>
                  </a:lnTo>
                  <a:lnTo>
                    <a:pt x="163" y="121"/>
                  </a:lnTo>
                  <a:lnTo>
                    <a:pt x="142" y="134"/>
                  </a:lnTo>
                  <a:lnTo>
                    <a:pt x="121" y="154"/>
                  </a:lnTo>
                  <a:lnTo>
                    <a:pt x="107" y="184"/>
                  </a:lnTo>
                  <a:lnTo>
                    <a:pt x="101" y="224"/>
                  </a:lnTo>
                  <a:lnTo>
                    <a:pt x="97" y="263"/>
                  </a:lnTo>
                  <a:lnTo>
                    <a:pt x="88" y="293"/>
                  </a:lnTo>
                  <a:lnTo>
                    <a:pt x="74" y="318"/>
                  </a:lnTo>
                  <a:lnTo>
                    <a:pt x="59" y="339"/>
                  </a:lnTo>
                  <a:lnTo>
                    <a:pt x="57" y="342"/>
                  </a:lnTo>
                  <a:lnTo>
                    <a:pt x="38" y="368"/>
                  </a:lnTo>
                  <a:lnTo>
                    <a:pt x="20" y="405"/>
                  </a:lnTo>
                  <a:lnTo>
                    <a:pt x="5" y="456"/>
                  </a:lnTo>
                  <a:lnTo>
                    <a:pt x="0" y="524"/>
                  </a:lnTo>
                  <a:lnTo>
                    <a:pt x="17" y="596"/>
                  </a:lnTo>
                  <a:lnTo>
                    <a:pt x="62" y="650"/>
                  </a:lnTo>
                  <a:lnTo>
                    <a:pt x="132" y="684"/>
                  </a:lnTo>
                  <a:lnTo>
                    <a:pt x="218" y="695"/>
                  </a:lnTo>
                  <a:close/>
                  <a:moveTo>
                    <a:pt x="282" y="48"/>
                  </a:moveTo>
                  <a:lnTo>
                    <a:pt x="279" y="37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3" y="39"/>
                  </a:lnTo>
                  <a:lnTo>
                    <a:pt x="235" y="49"/>
                  </a:lnTo>
                  <a:lnTo>
                    <a:pt x="228" y="61"/>
                  </a:lnTo>
                  <a:lnTo>
                    <a:pt x="226" y="50"/>
                  </a:lnTo>
                  <a:lnTo>
                    <a:pt x="218" y="41"/>
                  </a:lnTo>
                  <a:lnTo>
                    <a:pt x="205" y="33"/>
                  </a:lnTo>
                  <a:lnTo>
                    <a:pt x="184" y="29"/>
                  </a:lnTo>
                  <a:lnTo>
                    <a:pt x="177" y="29"/>
                  </a:lnTo>
                  <a:lnTo>
                    <a:pt x="174" y="28"/>
                  </a:lnTo>
                  <a:lnTo>
                    <a:pt x="172" y="28"/>
                  </a:lnTo>
                  <a:lnTo>
                    <a:pt x="168" y="27"/>
                  </a:lnTo>
                  <a:lnTo>
                    <a:pt x="163" y="26"/>
                  </a:lnTo>
                  <a:lnTo>
                    <a:pt x="161" y="26"/>
                  </a:lnTo>
                  <a:lnTo>
                    <a:pt x="158" y="25"/>
                  </a:lnTo>
                  <a:lnTo>
                    <a:pt x="154" y="25"/>
                  </a:lnTo>
                  <a:lnTo>
                    <a:pt x="152" y="24"/>
                  </a:lnTo>
                  <a:lnTo>
                    <a:pt x="151" y="24"/>
                  </a:lnTo>
                  <a:lnTo>
                    <a:pt x="150" y="23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38" y="19"/>
                  </a:lnTo>
                  <a:lnTo>
                    <a:pt x="137" y="18"/>
                  </a:lnTo>
                  <a:lnTo>
                    <a:pt x="136" y="18"/>
                  </a:lnTo>
                  <a:lnTo>
                    <a:pt x="134" y="17"/>
                  </a:lnTo>
                  <a:lnTo>
                    <a:pt x="133" y="16"/>
                  </a:lnTo>
                  <a:lnTo>
                    <a:pt x="131" y="15"/>
                  </a:lnTo>
                  <a:lnTo>
                    <a:pt x="130" y="14"/>
                  </a:lnTo>
                  <a:lnTo>
                    <a:pt x="129" y="13"/>
                  </a:lnTo>
                  <a:lnTo>
                    <a:pt x="128" y="13"/>
                  </a:lnTo>
                  <a:lnTo>
                    <a:pt x="127" y="12"/>
                  </a:lnTo>
                  <a:lnTo>
                    <a:pt x="125" y="10"/>
                  </a:lnTo>
                  <a:lnTo>
                    <a:pt x="124" y="9"/>
                  </a:lnTo>
                  <a:lnTo>
                    <a:pt x="123" y="8"/>
                  </a:lnTo>
                  <a:lnTo>
                    <a:pt x="122" y="6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18" y="9"/>
                  </a:lnTo>
                  <a:lnTo>
                    <a:pt x="117" y="29"/>
                  </a:lnTo>
                  <a:lnTo>
                    <a:pt x="121" y="57"/>
                  </a:lnTo>
                  <a:lnTo>
                    <a:pt x="135" y="84"/>
                  </a:lnTo>
                  <a:lnTo>
                    <a:pt x="155" y="99"/>
                  </a:lnTo>
                  <a:lnTo>
                    <a:pt x="178" y="101"/>
                  </a:lnTo>
                  <a:lnTo>
                    <a:pt x="201" y="96"/>
                  </a:lnTo>
                  <a:lnTo>
                    <a:pt x="218" y="87"/>
                  </a:lnTo>
                  <a:lnTo>
                    <a:pt x="218" y="695"/>
                  </a:lnTo>
                  <a:lnTo>
                    <a:pt x="226" y="696"/>
                  </a:lnTo>
                  <a:lnTo>
                    <a:pt x="231" y="695"/>
                  </a:lnTo>
                  <a:lnTo>
                    <a:pt x="231" y="106"/>
                  </a:lnTo>
                  <a:lnTo>
                    <a:pt x="239" y="83"/>
                  </a:lnTo>
                  <a:lnTo>
                    <a:pt x="246" y="69"/>
                  </a:lnTo>
                  <a:lnTo>
                    <a:pt x="259" y="59"/>
                  </a:lnTo>
                  <a:lnTo>
                    <a:pt x="282" y="48"/>
                  </a:lnTo>
                  <a:close/>
                  <a:moveTo>
                    <a:pt x="451" y="524"/>
                  </a:moveTo>
                  <a:lnTo>
                    <a:pt x="446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2"/>
                  </a:lnTo>
                  <a:lnTo>
                    <a:pt x="393" y="339"/>
                  </a:lnTo>
                  <a:lnTo>
                    <a:pt x="377" y="318"/>
                  </a:lnTo>
                  <a:lnTo>
                    <a:pt x="364" y="293"/>
                  </a:lnTo>
                  <a:lnTo>
                    <a:pt x="354" y="263"/>
                  </a:lnTo>
                  <a:lnTo>
                    <a:pt x="351" y="224"/>
                  </a:lnTo>
                  <a:lnTo>
                    <a:pt x="345" y="184"/>
                  </a:lnTo>
                  <a:lnTo>
                    <a:pt x="330" y="155"/>
                  </a:lnTo>
                  <a:lnTo>
                    <a:pt x="310" y="134"/>
                  </a:lnTo>
                  <a:lnTo>
                    <a:pt x="288" y="121"/>
                  </a:lnTo>
                  <a:lnTo>
                    <a:pt x="271" y="114"/>
                  </a:lnTo>
                  <a:lnTo>
                    <a:pt x="255" y="110"/>
                  </a:lnTo>
                  <a:lnTo>
                    <a:pt x="241" y="107"/>
                  </a:lnTo>
                  <a:lnTo>
                    <a:pt x="231" y="106"/>
                  </a:lnTo>
                  <a:lnTo>
                    <a:pt x="231" y="695"/>
                  </a:lnTo>
                  <a:lnTo>
                    <a:pt x="319" y="684"/>
                  </a:lnTo>
                  <a:lnTo>
                    <a:pt x="390" y="650"/>
                  </a:lnTo>
                  <a:lnTo>
                    <a:pt x="435" y="596"/>
                  </a:lnTo>
                  <a:lnTo>
                    <a:pt x="451" y="524"/>
                  </a:lnTo>
                  <a:close/>
                </a:path>
              </a:pathLst>
            </a:custGeom>
            <a:solidFill>
              <a:srgbClr val="2BB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0" name="docshape623"/>
            <p:cNvSpPr>
              <a:spLocks/>
            </p:cNvSpPr>
            <p:nvPr/>
          </p:nvSpPr>
          <p:spPr bwMode="auto">
            <a:xfrm>
              <a:off x="11783" y="2660"/>
              <a:ext cx="451" cy="696"/>
            </a:xfrm>
            <a:custGeom>
              <a:avLst/>
              <a:gdLst/>
              <a:ahLst/>
              <a:cxnLst>
                <a:cxn ang="0">
                  <a:pos x="217" y="87"/>
                </a:cxn>
                <a:cxn ang="0">
                  <a:pos x="214" y="100"/>
                </a:cxn>
                <a:cxn ang="0">
                  <a:pos x="203" y="108"/>
                </a:cxn>
                <a:cxn ang="0">
                  <a:pos x="177" y="115"/>
                </a:cxn>
                <a:cxn ang="0">
                  <a:pos x="141" y="134"/>
                </a:cxn>
                <a:cxn ang="0">
                  <a:pos x="106" y="184"/>
                </a:cxn>
                <a:cxn ang="0">
                  <a:pos x="96" y="262"/>
                </a:cxn>
                <a:cxn ang="0">
                  <a:pos x="73" y="317"/>
                </a:cxn>
                <a:cxn ang="0">
                  <a:pos x="56" y="341"/>
                </a:cxn>
                <a:cxn ang="0">
                  <a:pos x="19" y="405"/>
                </a:cxn>
                <a:cxn ang="0">
                  <a:pos x="0" y="523"/>
                </a:cxn>
                <a:cxn ang="0">
                  <a:pos x="61" y="650"/>
                </a:cxn>
                <a:cxn ang="0">
                  <a:pos x="217" y="694"/>
                </a:cxn>
                <a:cxn ang="0">
                  <a:pos x="278" y="36"/>
                </a:cxn>
                <a:cxn ang="0">
                  <a:pos x="253" y="30"/>
                </a:cxn>
                <a:cxn ang="0">
                  <a:pos x="234" y="49"/>
                </a:cxn>
                <a:cxn ang="0">
                  <a:pos x="225" y="50"/>
                </a:cxn>
                <a:cxn ang="0">
                  <a:pos x="204" y="33"/>
                </a:cxn>
                <a:cxn ang="0">
                  <a:pos x="177" y="28"/>
                </a:cxn>
                <a:cxn ang="0">
                  <a:pos x="171" y="27"/>
                </a:cxn>
                <a:cxn ang="0">
                  <a:pos x="163" y="26"/>
                </a:cxn>
                <a:cxn ang="0">
                  <a:pos x="157" y="25"/>
                </a:cxn>
                <a:cxn ang="0">
                  <a:pos x="152" y="24"/>
                </a:cxn>
                <a:cxn ang="0">
                  <a:pos x="149" y="23"/>
                </a:cxn>
                <a:cxn ang="0">
                  <a:pos x="145" y="22"/>
                </a:cxn>
                <a:cxn ang="0">
                  <a:pos x="141" y="20"/>
                </a:cxn>
                <a:cxn ang="0">
                  <a:pos x="138" y="19"/>
                </a:cxn>
                <a:cxn ang="0">
                  <a:pos x="136" y="18"/>
                </a:cxn>
                <a:cxn ang="0">
                  <a:pos x="130" y="15"/>
                </a:cxn>
                <a:cxn ang="0">
                  <a:pos x="126" y="12"/>
                </a:cxn>
                <a:cxn ang="0">
                  <a:pos x="124" y="10"/>
                </a:cxn>
                <a:cxn ang="0">
                  <a:pos x="123" y="9"/>
                </a:cxn>
                <a:cxn ang="0">
                  <a:pos x="121" y="6"/>
                </a:cxn>
                <a:cxn ang="0">
                  <a:pos x="120" y="4"/>
                </a:cxn>
                <a:cxn ang="0">
                  <a:pos x="119" y="2"/>
                </a:cxn>
                <a:cxn ang="0">
                  <a:pos x="119" y="0"/>
                </a:cxn>
                <a:cxn ang="0">
                  <a:pos x="117" y="8"/>
                </a:cxn>
                <a:cxn ang="0">
                  <a:pos x="120" y="56"/>
                </a:cxn>
                <a:cxn ang="0">
                  <a:pos x="154" y="98"/>
                </a:cxn>
                <a:cxn ang="0">
                  <a:pos x="200" y="96"/>
                </a:cxn>
                <a:cxn ang="0">
                  <a:pos x="217" y="694"/>
                </a:cxn>
                <a:cxn ang="0">
                  <a:pos x="230" y="695"/>
                </a:cxn>
                <a:cxn ang="0">
                  <a:pos x="238" y="82"/>
                </a:cxn>
                <a:cxn ang="0">
                  <a:pos x="259" y="59"/>
                </a:cxn>
                <a:cxn ang="0">
                  <a:pos x="450" y="523"/>
                </a:cxn>
                <a:cxn ang="0">
                  <a:pos x="431" y="405"/>
                </a:cxn>
                <a:cxn ang="0">
                  <a:pos x="394" y="341"/>
                </a:cxn>
                <a:cxn ang="0">
                  <a:pos x="377" y="317"/>
                </a:cxn>
                <a:cxn ang="0">
                  <a:pos x="354" y="262"/>
                </a:cxn>
                <a:cxn ang="0">
                  <a:pos x="344" y="184"/>
                </a:cxn>
                <a:cxn ang="0">
                  <a:pos x="309" y="134"/>
                </a:cxn>
                <a:cxn ang="0">
                  <a:pos x="270" y="114"/>
                </a:cxn>
                <a:cxn ang="0">
                  <a:pos x="240" y="107"/>
                </a:cxn>
                <a:cxn ang="0">
                  <a:pos x="230" y="695"/>
                </a:cxn>
                <a:cxn ang="0">
                  <a:pos x="389" y="650"/>
                </a:cxn>
                <a:cxn ang="0">
                  <a:pos x="450" y="523"/>
                </a:cxn>
              </a:cxnLst>
              <a:rect l="0" t="0" r="r" b="b"/>
              <a:pathLst>
                <a:path w="451" h="696">
                  <a:moveTo>
                    <a:pt x="217" y="694"/>
                  </a:moveTo>
                  <a:lnTo>
                    <a:pt x="217" y="87"/>
                  </a:lnTo>
                  <a:lnTo>
                    <a:pt x="216" y="94"/>
                  </a:lnTo>
                  <a:lnTo>
                    <a:pt x="214" y="100"/>
                  </a:lnTo>
                  <a:lnTo>
                    <a:pt x="213" y="107"/>
                  </a:lnTo>
                  <a:lnTo>
                    <a:pt x="203" y="108"/>
                  </a:lnTo>
                  <a:lnTo>
                    <a:pt x="191" y="111"/>
                  </a:lnTo>
                  <a:lnTo>
                    <a:pt x="177" y="115"/>
                  </a:lnTo>
                  <a:lnTo>
                    <a:pt x="163" y="120"/>
                  </a:lnTo>
                  <a:lnTo>
                    <a:pt x="141" y="134"/>
                  </a:lnTo>
                  <a:lnTo>
                    <a:pt x="121" y="154"/>
                  </a:lnTo>
                  <a:lnTo>
                    <a:pt x="106" y="184"/>
                  </a:lnTo>
                  <a:lnTo>
                    <a:pt x="100" y="224"/>
                  </a:lnTo>
                  <a:lnTo>
                    <a:pt x="96" y="262"/>
                  </a:lnTo>
                  <a:lnTo>
                    <a:pt x="87" y="293"/>
                  </a:lnTo>
                  <a:lnTo>
                    <a:pt x="73" y="317"/>
                  </a:lnTo>
                  <a:lnTo>
                    <a:pt x="58" y="339"/>
                  </a:lnTo>
                  <a:lnTo>
                    <a:pt x="56" y="341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4" y="456"/>
                  </a:lnTo>
                  <a:lnTo>
                    <a:pt x="0" y="523"/>
                  </a:lnTo>
                  <a:lnTo>
                    <a:pt x="16" y="596"/>
                  </a:lnTo>
                  <a:lnTo>
                    <a:pt x="61" y="650"/>
                  </a:lnTo>
                  <a:lnTo>
                    <a:pt x="132" y="684"/>
                  </a:lnTo>
                  <a:lnTo>
                    <a:pt x="217" y="694"/>
                  </a:lnTo>
                  <a:close/>
                  <a:moveTo>
                    <a:pt x="282" y="48"/>
                  </a:moveTo>
                  <a:lnTo>
                    <a:pt x="278" y="36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2" y="39"/>
                  </a:lnTo>
                  <a:lnTo>
                    <a:pt x="234" y="49"/>
                  </a:lnTo>
                  <a:lnTo>
                    <a:pt x="227" y="60"/>
                  </a:lnTo>
                  <a:lnTo>
                    <a:pt x="225" y="50"/>
                  </a:lnTo>
                  <a:lnTo>
                    <a:pt x="217" y="40"/>
                  </a:lnTo>
                  <a:lnTo>
                    <a:pt x="204" y="33"/>
                  </a:lnTo>
                  <a:lnTo>
                    <a:pt x="183" y="29"/>
                  </a:lnTo>
                  <a:lnTo>
                    <a:pt x="177" y="28"/>
                  </a:lnTo>
                  <a:lnTo>
                    <a:pt x="174" y="28"/>
                  </a:lnTo>
                  <a:lnTo>
                    <a:pt x="171" y="27"/>
                  </a:lnTo>
                  <a:lnTo>
                    <a:pt x="167" y="27"/>
                  </a:lnTo>
                  <a:lnTo>
                    <a:pt x="163" y="26"/>
                  </a:lnTo>
                  <a:lnTo>
                    <a:pt x="160" y="26"/>
                  </a:lnTo>
                  <a:lnTo>
                    <a:pt x="157" y="25"/>
                  </a:lnTo>
                  <a:lnTo>
                    <a:pt x="154" y="24"/>
                  </a:lnTo>
                  <a:lnTo>
                    <a:pt x="152" y="24"/>
                  </a:lnTo>
                  <a:lnTo>
                    <a:pt x="151" y="23"/>
                  </a:lnTo>
                  <a:lnTo>
                    <a:pt x="149" y="23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40" y="20"/>
                  </a:lnTo>
                  <a:lnTo>
                    <a:pt x="138" y="19"/>
                  </a:lnTo>
                  <a:lnTo>
                    <a:pt x="136" y="18"/>
                  </a:lnTo>
                  <a:lnTo>
                    <a:pt x="134" y="17"/>
                  </a:lnTo>
                  <a:lnTo>
                    <a:pt x="130" y="15"/>
                  </a:lnTo>
                  <a:lnTo>
                    <a:pt x="127" y="13"/>
                  </a:lnTo>
                  <a:lnTo>
                    <a:pt x="126" y="12"/>
                  </a:lnTo>
                  <a:lnTo>
                    <a:pt x="126" y="11"/>
                  </a:lnTo>
                  <a:lnTo>
                    <a:pt x="124" y="10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8"/>
                  </a:lnTo>
                  <a:lnTo>
                    <a:pt x="121" y="6"/>
                  </a:lnTo>
                  <a:lnTo>
                    <a:pt x="120" y="4"/>
                  </a:lnTo>
                  <a:lnTo>
                    <a:pt x="120" y="3"/>
                  </a:lnTo>
                  <a:lnTo>
                    <a:pt x="119" y="2"/>
                  </a:lnTo>
                  <a:lnTo>
                    <a:pt x="119" y="1"/>
                  </a:lnTo>
                  <a:lnTo>
                    <a:pt x="119" y="0"/>
                  </a:lnTo>
                  <a:lnTo>
                    <a:pt x="117" y="8"/>
                  </a:lnTo>
                  <a:lnTo>
                    <a:pt x="116" y="29"/>
                  </a:lnTo>
                  <a:lnTo>
                    <a:pt x="120" y="56"/>
                  </a:lnTo>
                  <a:lnTo>
                    <a:pt x="135" y="84"/>
                  </a:lnTo>
                  <a:lnTo>
                    <a:pt x="154" y="98"/>
                  </a:lnTo>
                  <a:lnTo>
                    <a:pt x="178" y="101"/>
                  </a:lnTo>
                  <a:lnTo>
                    <a:pt x="200" y="96"/>
                  </a:lnTo>
                  <a:lnTo>
                    <a:pt x="217" y="87"/>
                  </a:lnTo>
                  <a:lnTo>
                    <a:pt x="217" y="694"/>
                  </a:lnTo>
                  <a:lnTo>
                    <a:pt x="225" y="695"/>
                  </a:lnTo>
                  <a:lnTo>
                    <a:pt x="230" y="695"/>
                  </a:lnTo>
                  <a:lnTo>
                    <a:pt x="230" y="106"/>
                  </a:lnTo>
                  <a:lnTo>
                    <a:pt x="238" y="82"/>
                  </a:lnTo>
                  <a:lnTo>
                    <a:pt x="246" y="68"/>
                  </a:lnTo>
                  <a:lnTo>
                    <a:pt x="259" y="59"/>
                  </a:lnTo>
                  <a:lnTo>
                    <a:pt x="282" y="48"/>
                  </a:lnTo>
                  <a:close/>
                  <a:moveTo>
                    <a:pt x="450" y="523"/>
                  </a:moveTo>
                  <a:lnTo>
                    <a:pt x="446" y="456"/>
                  </a:lnTo>
                  <a:lnTo>
                    <a:pt x="431" y="405"/>
                  </a:lnTo>
                  <a:lnTo>
                    <a:pt x="412" y="368"/>
                  </a:lnTo>
                  <a:lnTo>
                    <a:pt x="394" y="341"/>
                  </a:lnTo>
                  <a:lnTo>
                    <a:pt x="392" y="339"/>
                  </a:lnTo>
                  <a:lnTo>
                    <a:pt x="377" y="317"/>
                  </a:lnTo>
                  <a:lnTo>
                    <a:pt x="363" y="293"/>
                  </a:lnTo>
                  <a:lnTo>
                    <a:pt x="354" y="262"/>
                  </a:lnTo>
                  <a:lnTo>
                    <a:pt x="350" y="224"/>
                  </a:lnTo>
                  <a:lnTo>
                    <a:pt x="344" y="184"/>
                  </a:lnTo>
                  <a:lnTo>
                    <a:pt x="329" y="154"/>
                  </a:lnTo>
                  <a:lnTo>
                    <a:pt x="309" y="134"/>
                  </a:lnTo>
                  <a:lnTo>
                    <a:pt x="287" y="120"/>
                  </a:lnTo>
                  <a:lnTo>
                    <a:pt x="270" y="114"/>
                  </a:lnTo>
                  <a:lnTo>
                    <a:pt x="254" y="109"/>
                  </a:lnTo>
                  <a:lnTo>
                    <a:pt x="240" y="107"/>
                  </a:lnTo>
                  <a:lnTo>
                    <a:pt x="230" y="106"/>
                  </a:lnTo>
                  <a:lnTo>
                    <a:pt x="230" y="695"/>
                  </a:lnTo>
                  <a:lnTo>
                    <a:pt x="319" y="684"/>
                  </a:lnTo>
                  <a:lnTo>
                    <a:pt x="389" y="650"/>
                  </a:lnTo>
                  <a:lnTo>
                    <a:pt x="434" y="596"/>
                  </a:lnTo>
                  <a:lnTo>
                    <a:pt x="450" y="523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1" name="docshape624"/>
            <p:cNvSpPr>
              <a:spLocks/>
            </p:cNvSpPr>
            <p:nvPr/>
          </p:nvSpPr>
          <p:spPr bwMode="auto">
            <a:xfrm>
              <a:off x="12234" y="3355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4" y="101"/>
                </a:cxn>
                <a:cxn ang="0">
                  <a:pos x="203" y="108"/>
                </a:cxn>
                <a:cxn ang="0">
                  <a:pos x="177" y="115"/>
                </a:cxn>
                <a:cxn ang="0">
                  <a:pos x="141" y="134"/>
                </a:cxn>
                <a:cxn ang="0">
                  <a:pos x="106" y="184"/>
                </a:cxn>
                <a:cxn ang="0">
                  <a:pos x="97" y="263"/>
                </a:cxn>
                <a:cxn ang="0">
                  <a:pos x="73" y="318"/>
                </a:cxn>
                <a:cxn ang="0">
                  <a:pos x="56" y="342"/>
                </a:cxn>
                <a:cxn ang="0">
                  <a:pos x="19" y="405"/>
                </a:cxn>
                <a:cxn ang="0">
                  <a:pos x="0" y="524"/>
                </a:cxn>
                <a:cxn ang="0">
                  <a:pos x="61" y="650"/>
                </a:cxn>
                <a:cxn ang="0">
                  <a:pos x="218" y="695"/>
                </a:cxn>
                <a:cxn ang="0">
                  <a:pos x="279" y="37"/>
                </a:cxn>
                <a:cxn ang="0">
                  <a:pos x="253" y="30"/>
                </a:cxn>
                <a:cxn ang="0">
                  <a:pos x="234" y="49"/>
                </a:cxn>
                <a:cxn ang="0">
                  <a:pos x="225" y="50"/>
                </a:cxn>
                <a:cxn ang="0">
                  <a:pos x="204" y="33"/>
                </a:cxn>
                <a:cxn ang="0">
                  <a:pos x="177" y="29"/>
                </a:cxn>
                <a:cxn ang="0">
                  <a:pos x="171" y="28"/>
                </a:cxn>
                <a:cxn ang="0">
                  <a:pos x="163" y="26"/>
                </a:cxn>
                <a:cxn ang="0">
                  <a:pos x="157" y="25"/>
                </a:cxn>
                <a:cxn ang="0">
                  <a:pos x="152" y="24"/>
                </a:cxn>
                <a:cxn ang="0">
                  <a:pos x="149" y="23"/>
                </a:cxn>
                <a:cxn ang="0">
                  <a:pos x="145" y="22"/>
                </a:cxn>
                <a:cxn ang="0">
                  <a:pos x="141" y="20"/>
                </a:cxn>
                <a:cxn ang="0">
                  <a:pos x="138" y="19"/>
                </a:cxn>
                <a:cxn ang="0">
                  <a:pos x="136" y="18"/>
                </a:cxn>
                <a:cxn ang="0">
                  <a:pos x="130" y="15"/>
                </a:cxn>
                <a:cxn ang="0">
                  <a:pos x="126" y="12"/>
                </a:cxn>
                <a:cxn ang="0">
                  <a:pos x="124" y="10"/>
                </a:cxn>
                <a:cxn ang="0">
                  <a:pos x="123" y="9"/>
                </a:cxn>
                <a:cxn ang="0">
                  <a:pos x="121" y="6"/>
                </a:cxn>
                <a:cxn ang="0">
                  <a:pos x="120" y="4"/>
                </a:cxn>
                <a:cxn ang="0">
                  <a:pos x="120" y="4"/>
                </a:cxn>
                <a:cxn ang="0">
                  <a:pos x="119" y="2"/>
                </a:cxn>
                <a:cxn ang="0">
                  <a:pos x="119" y="0"/>
                </a:cxn>
                <a:cxn ang="0">
                  <a:pos x="116" y="29"/>
                </a:cxn>
                <a:cxn ang="0">
                  <a:pos x="135" y="84"/>
                </a:cxn>
                <a:cxn ang="0">
                  <a:pos x="178" y="101"/>
                </a:cxn>
                <a:cxn ang="0">
                  <a:pos x="218" y="87"/>
                </a:cxn>
                <a:cxn ang="0">
                  <a:pos x="225" y="696"/>
                </a:cxn>
                <a:cxn ang="0">
                  <a:pos x="231" y="106"/>
                </a:cxn>
                <a:cxn ang="0">
                  <a:pos x="246" y="69"/>
                </a:cxn>
                <a:cxn ang="0">
                  <a:pos x="282" y="48"/>
                </a:cxn>
                <a:cxn ang="0">
                  <a:pos x="446" y="456"/>
                </a:cxn>
                <a:cxn ang="0">
                  <a:pos x="412" y="368"/>
                </a:cxn>
                <a:cxn ang="0">
                  <a:pos x="392" y="339"/>
                </a:cxn>
                <a:cxn ang="0">
                  <a:pos x="363" y="293"/>
                </a:cxn>
                <a:cxn ang="0">
                  <a:pos x="350" y="224"/>
                </a:cxn>
                <a:cxn ang="0">
                  <a:pos x="330" y="155"/>
                </a:cxn>
                <a:cxn ang="0">
                  <a:pos x="288" y="121"/>
                </a:cxn>
                <a:cxn ang="0">
                  <a:pos x="254" y="110"/>
                </a:cxn>
                <a:cxn ang="0">
                  <a:pos x="231" y="106"/>
                </a:cxn>
                <a:cxn ang="0">
                  <a:pos x="319" y="684"/>
                </a:cxn>
                <a:cxn ang="0">
                  <a:pos x="434" y="596"/>
                </a:cxn>
              </a:cxnLst>
              <a:rect l="0" t="0" r="r" b="b"/>
              <a:pathLst>
                <a:path w="451" h="696">
                  <a:moveTo>
                    <a:pt x="218" y="695"/>
                  </a:moveTo>
                  <a:lnTo>
                    <a:pt x="218" y="87"/>
                  </a:lnTo>
                  <a:lnTo>
                    <a:pt x="216" y="94"/>
                  </a:lnTo>
                  <a:lnTo>
                    <a:pt x="214" y="101"/>
                  </a:lnTo>
                  <a:lnTo>
                    <a:pt x="213" y="107"/>
                  </a:lnTo>
                  <a:lnTo>
                    <a:pt x="203" y="108"/>
                  </a:lnTo>
                  <a:lnTo>
                    <a:pt x="191" y="111"/>
                  </a:lnTo>
                  <a:lnTo>
                    <a:pt x="177" y="115"/>
                  </a:lnTo>
                  <a:lnTo>
                    <a:pt x="163" y="121"/>
                  </a:lnTo>
                  <a:lnTo>
                    <a:pt x="141" y="134"/>
                  </a:lnTo>
                  <a:lnTo>
                    <a:pt x="121" y="154"/>
                  </a:lnTo>
                  <a:lnTo>
                    <a:pt x="106" y="184"/>
                  </a:lnTo>
                  <a:lnTo>
                    <a:pt x="100" y="224"/>
                  </a:lnTo>
                  <a:lnTo>
                    <a:pt x="97" y="263"/>
                  </a:lnTo>
                  <a:lnTo>
                    <a:pt x="87" y="293"/>
                  </a:lnTo>
                  <a:lnTo>
                    <a:pt x="73" y="318"/>
                  </a:lnTo>
                  <a:lnTo>
                    <a:pt x="58" y="339"/>
                  </a:lnTo>
                  <a:lnTo>
                    <a:pt x="56" y="342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4" y="456"/>
                  </a:lnTo>
                  <a:lnTo>
                    <a:pt x="0" y="524"/>
                  </a:lnTo>
                  <a:lnTo>
                    <a:pt x="16" y="596"/>
                  </a:lnTo>
                  <a:lnTo>
                    <a:pt x="61" y="650"/>
                  </a:lnTo>
                  <a:lnTo>
                    <a:pt x="132" y="684"/>
                  </a:lnTo>
                  <a:lnTo>
                    <a:pt x="218" y="695"/>
                  </a:lnTo>
                  <a:close/>
                  <a:moveTo>
                    <a:pt x="282" y="48"/>
                  </a:moveTo>
                  <a:lnTo>
                    <a:pt x="279" y="37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3" y="39"/>
                  </a:lnTo>
                  <a:lnTo>
                    <a:pt x="234" y="49"/>
                  </a:lnTo>
                  <a:lnTo>
                    <a:pt x="228" y="61"/>
                  </a:lnTo>
                  <a:lnTo>
                    <a:pt x="225" y="50"/>
                  </a:lnTo>
                  <a:lnTo>
                    <a:pt x="217" y="41"/>
                  </a:lnTo>
                  <a:lnTo>
                    <a:pt x="204" y="33"/>
                  </a:lnTo>
                  <a:lnTo>
                    <a:pt x="183" y="29"/>
                  </a:lnTo>
                  <a:lnTo>
                    <a:pt x="177" y="29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68" y="27"/>
                  </a:lnTo>
                  <a:lnTo>
                    <a:pt x="163" y="26"/>
                  </a:lnTo>
                  <a:lnTo>
                    <a:pt x="160" y="26"/>
                  </a:lnTo>
                  <a:lnTo>
                    <a:pt x="157" y="25"/>
                  </a:lnTo>
                  <a:lnTo>
                    <a:pt x="154" y="25"/>
                  </a:lnTo>
                  <a:lnTo>
                    <a:pt x="152" y="24"/>
                  </a:lnTo>
                  <a:lnTo>
                    <a:pt x="151" y="24"/>
                  </a:lnTo>
                  <a:lnTo>
                    <a:pt x="149" y="23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40" y="20"/>
                  </a:lnTo>
                  <a:lnTo>
                    <a:pt x="138" y="19"/>
                  </a:lnTo>
                  <a:lnTo>
                    <a:pt x="136" y="18"/>
                  </a:lnTo>
                  <a:lnTo>
                    <a:pt x="134" y="17"/>
                  </a:lnTo>
                  <a:lnTo>
                    <a:pt x="130" y="15"/>
                  </a:lnTo>
                  <a:lnTo>
                    <a:pt x="127" y="13"/>
                  </a:lnTo>
                  <a:lnTo>
                    <a:pt x="126" y="12"/>
                  </a:lnTo>
                  <a:lnTo>
                    <a:pt x="126" y="11"/>
                  </a:lnTo>
                  <a:lnTo>
                    <a:pt x="124" y="10"/>
                  </a:lnTo>
                  <a:lnTo>
                    <a:pt x="123" y="9"/>
                  </a:lnTo>
                  <a:lnTo>
                    <a:pt x="121" y="6"/>
                  </a:lnTo>
                  <a:lnTo>
                    <a:pt x="120" y="5"/>
                  </a:lnTo>
                  <a:lnTo>
                    <a:pt x="120" y="4"/>
                  </a:lnTo>
                  <a:lnTo>
                    <a:pt x="120" y="3"/>
                  </a:lnTo>
                  <a:lnTo>
                    <a:pt x="119" y="2"/>
                  </a:lnTo>
                  <a:lnTo>
                    <a:pt x="119" y="1"/>
                  </a:lnTo>
                  <a:lnTo>
                    <a:pt x="119" y="0"/>
                  </a:lnTo>
                  <a:lnTo>
                    <a:pt x="117" y="9"/>
                  </a:lnTo>
                  <a:lnTo>
                    <a:pt x="116" y="29"/>
                  </a:lnTo>
                  <a:lnTo>
                    <a:pt x="120" y="57"/>
                  </a:lnTo>
                  <a:lnTo>
                    <a:pt x="135" y="84"/>
                  </a:lnTo>
                  <a:lnTo>
                    <a:pt x="154" y="99"/>
                  </a:lnTo>
                  <a:lnTo>
                    <a:pt x="178" y="101"/>
                  </a:lnTo>
                  <a:lnTo>
                    <a:pt x="200" y="96"/>
                  </a:lnTo>
                  <a:lnTo>
                    <a:pt x="218" y="87"/>
                  </a:lnTo>
                  <a:lnTo>
                    <a:pt x="218" y="695"/>
                  </a:lnTo>
                  <a:lnTo>
                    <a:pt x="225" y="696"/>
                  </a:lnTo>
                  <a:lnTo>
                    <a:pt x="231" y="695"/>
                  </a:lnTo>
                  <a:lnTo>
                    <a:pt x="231" y="106"/>
                  </a:lnTo>
                  <a:lnTo>
                    <a:pt x="238" y="83"/>
                  </a:lnTo>
                  <a:lnTo>
                    <a:pt x="246" y="69"/>
                  </a:lnTo>
                  <a:lnTo>
                    <a:pt x="259" y="59"/>
                  </a:lnTo>
                  <a:lnTo>
                    <a:pt x="282" y="48"/>
                  </a:lnTo>
                  <a:close/>
                  <a:moveTo>
                    <a:pt x="451" y="524"/>
                  </a:moveTo>
                  <a:lnTo>
                    <a:pt x="446" y="456"/>
                  </a:lnTo>
                  <a:lnTo>
                    <a:pt x="431" y="405"/>
                  </a:lnTo>
                  <a:lnTo>
                    <a:pt x="412" y="368"/>
                  </a:lnTo>
                  <a:lnTo>
                    <a:pt x="394" y="342"/>
                  </a:lnTo>
                  <a:lnTo>
                    <a:pt x="392" y="339"/>
                  </a:lnTo>
                  <a:lnTo>
                    <a:pt x="377" y="318"/>
                  </a:lnTo>
                  <a:lnTo>
                    <a:pt x="363" y="293"/>
                  </a:lnTo>
                  <a:lnTo>
                    <a:pt x="354" y="263"/>
                  </a:lnTo>
                  <a:lnTo>
                    <a:pt x="350" y="224"/>
                  </a:lnTo>
                  <a:lnTo>
                    <a:pt x="344" y="184"/>
                  </a:lnTo>
                  <a:lnTo>
                    <a:pt x="330" y="155"/>
                  </a:lnTo>
                  <a:lnTo>
                    <a:pt x="309" y="134"/>
                  </a:lnTo>
                  <a:lnTo>
                    <a:pt x="288" y="121"/>
                  </a:lnTo>
                  <a:lnTo>
                    <a:pt x="270" y="114"/>
                  </a:lnTo>
                  <a:lnTo>
                    <a:pt x="254" y="110"/>
                  </a:lnTo>
                  <a:lnTo>
                    <a:pt x="240" y="107"/>
                  </a:lnTo>
                  <a:lnTo>
                    <a:pt x="231" y="106"/>
                  </a:lnTo>
                  <a:lnTo>
                    <a:pt x="231" y="695"/>
                  </a:lnTo>
                  <a:lnTo>
                    <a:pt x="319" y="684"/>
                  </a:lnTo>
                  <a:lnTo>
                    <a:pt x="389" y="650"/>
                  </a:lnTo>
                  <a:lnTo>
                    <a:pt x="434" y="596"/>
                  </a:lnTo>
                  <a:lnTo>
                    <a:pt x="451" y="524"/>
                  </a:lnTo>
                  <a:close/>
                </a:path>
              </a:pathLst>
            </a:custGeom>
            <a:solidFill>
              <a:srgbClr val="EF40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2" name="docshape625"/>
            <p:cNvSpPr>
              <a:spLocks/>
            </p:cNvSpPr>
            <p:nvPr/>
          </p:nvSpPr>
          <p:spPr bwMode="auto">
            <a:xfrm>
              <a:off x="12815" y="2660"/>
              <a:ext cx="451" cy="696"/>
            </a:xfrm>
            <a:custGeom>
              <a:avLst/>
              <a:gdLst/>
              <a:ahLst/>
              <a:cxnLst>
                <a:cxn ang="0">
                  <a:pos x="217" y="87"/>
                </a:cxn>
                <a:cxn ang="0">
                  <a:pos x="214" y="100"/>
                </a:cxn>
                <a:cxn ang="0">
                  <a:pos x="203" y="108"/>
                </a:cxn>
                <a:cxn ang="0">
                  <a:pos x="177" y="115"/>
                </a:cxn>
                <a:cxn ang="0">
                  <a:pos x="141" y="134"/>
                </a:cxn>
                <a:cxn ang="0">
                  <a:pos x="106" y="184"/>
                </a:cxn>
                <a:cxn ang="0">
                  <a:pos x="96" y="262"/>
                </a:cxn>
                <a:cxn ang="0">
                  <a:pos x="73" y="317"/>
                </a:cxn>
                <a:cxn ang="0">
                  <a:pos x="56" y="341"/>
                </a:cxn>
                <a:cxn ang="0">
                  <a:pos x="19" y="405"/>
                </a:cxn>
                <a:cxn ang="0">
                  <a:pos x="0" y="523"/>
                </a:cxn>
                <a:cxn ang="0">
                  <a:pos x="61" y="650"/>
                </a:cxn>
                <a:cxn ang="0">
                  <a:pos x="217" y="694"/>
                </a:cxn>
                <a:cxn ang="0">
                  <a:pos x="278" y="36"/>
                </a:cxn>
                <a:cxn ang="0">
                  <a:pos x="253" y="30"/>
                </a:cxn>
                <a:cxn ang="0">
                  <a:pos x="234" y="49"/>
                </a:cxn>
                <a:cxn ang="0">
                  <a:pos x="225" y="50"/>
                </a:cxn>
                <a:cxn ang="0">
                  <a:pos x="204" y="33"/>
                </a:cxn>
                <a:cxn ang="0">
                  <a:pos x="177" y="28"/>
                </a:cxn>
                <a:cxn ang="0">
                  <a:pos x="171" y="27"/>
                </a:cxn>
                <a:cxn ang="0">
                  <a:pos x="163" y="26"/>
                </a:cxn>
                <a:cxn ang="0">
                  <a:pos x="158" y="25"/>
                </a:cxn>
                <a:cxn ang="0">
                  <a:pos x="154" y="24"/>
                </a:cxn>
                <a:cxn ang="0">
                  <a:pos x="151" y="23"/>
                </a:cxn>
                <a:cxn ang="0">
                  <a:pos x="146" y="22"/>
                </a:cxn>
                <a:cxn ang="0">
                  <a:pos x="145" y="22"/>
                </a:cxn>
                <a:cxn ang="0">
                  <a:pos x="141" y="20"/>
                </a:cxn>
                <a:cxn ang="0">
                  <a:pos x="138" y="19"/>
                </a:cxn>
                <a:cxn ang="0">
                  <a:pos x="136" y="18"/>
                </a:cxn>
                <a:cxn ang="0">
                  <a:pos x="130" y="15"/>
                </a:cxn>
                <a:cxn ang="0">
                  <a:pos x="126" y="11"/>
                </a:cxn>
                <a:cxn ang="0">
                  <a:pos x="124" y="10"/>
                </a:cxn>
                <a:cxn ang="0">
                  <a:pos x="123" y="9"/>
                </a:cxn>
                <a:cxn ang="0">
                  <a:pos x="123" y="8"/>
                </a:cxn>
                <a:cxn ang="0">
                  <a:pos x="121" y="6"/>
                </a:cxn>
                <a:cxn ang="0">
                  <a:pos x="121" y="5"/>
                </a:cxn>
                <a:cxn ang="0">
                  <a:pos x="120" y="4"/>
                </a:cxn>
                <a:cxn ang="0">
                  <a:pos x="120" y="3"/>
                </a:cxn>
                <a:cxn ang="0">
                  <a:pos x="119" y="0"/>
                </a:cxn>
                <a:cxn ang="0">
                  <a:pos x="117" y="8"/>
                </a:cxn>
                <a:cxn ang="0">
                  <a:pos x="120" y="56"/>
                </a:cxn>
                <a:cxn ang="0">
                  <a:pos x="154" y="98"/>
                </a:cxn>
                <a:cxn ang="0">
                  <a:pos x="200" y="96"/>
                </a:cxn>
                <a:cxn ang="0">
                  <a:pos x="217" y="694"/>
                </a:cxn>
                <a:cxn ang="0">
                  <a:pos x="230" y="695"/>
                </a:cxn>
                <a:cxn ang="0">
                  <a:pos x="238" y="82"/>
                </a:cxn>
                <a:cxn ang="0">
                  <a:pos x="259" y="59"/>
                </a:cxn>
                <a:cxn ang="0">
                  <a:pos x="450" y="523"/>
                </a:cxn>
                <a:cxn ang="0">
                  <a:pos x="431" y="405"/>
                </a:cxn>
                <a:cxn ang="0">
                  <a:pos x="394" y="341"/>
                </a:cxn>
                <a:cxn ang="0">
                  <a:pos x="377" y="317"/>
                </a:cxn>
                <a:cxn ang="0">
                  <a:pos x="354" y="262"/>
                </a:cxn>
                <a:cxn ang="0">
                  <a:pos x="344" y="184"/>
                </a:cxn>
                <a:cxn ang="0">
                  <a:pos x="309" y="134"/>
                </a:cxn>
                <a:cxn ang="0">
                  <a:pos x="270" y="114"/>
                </a:cxn>
                <a:cxn ang="0">
                  <a:pos x="240" y="107"/>
                </a:cxn>
                <a:cxn ang="0">
                  <a:pos x="230" y="695"/>
                </a:cxn>
                <a:cxn ang="0">
                  <a:pos x="389" y="650"/>
                </a:cxn>
                <a:cxn ang="0">
                  <a:pos x="450" y="523"/>
                </a:cxn>
              </a:cxnLst>
              <a:rect l="0" t="0" r="r" b="b"/>
              <a:pathLst>
                <a:path w="451" h="696">
                  <a:moveTo>
                    <a:pt x="217" y="694"/>
                  </a:moveTo>
                  <a:lnTo>
                    <a:pt x="217" y="87"/>
                  </a:lnTo>
                  <a:lnTo>
                    <a:pt x="216" y="94"/>
                  </a:lnTo>
                  <a:lnTo>
                    <a:pt x="214" y="100"/>
                  </a:lnTo>
                  <a:lnTo>
                    <a:pt x="213" y="107"/>
                  </a:lnTo>
                  <a:lnTo>
                    <a:pt x="203" y="108"/>
                  </a:lnTo>
                  <a:lnTo>
                    <a:pt x="191" y="111"/>
                  </a:lnTo>
                  <a:lnTo>
                    <a:pt x="177" y="115"/>
                  </a:lnTo>
                  <a:lnTo>
                    <a:pt x="163" y="120"/>
                  </a:lnTo>
                  <a:lnTo>
                    <a:pt x="141" y="134"/>
                  </a:lnTo>
                  <a:lnTo>
                    <a:pt x="121" y="154"/>
                  </a:lnTo>
                  <a:lnTo>
                    <a:pt x="106" y="184"/>
                  </a:lnTo>
                  <a:lnTo>
                    <a:pt x="100" y="224"/>
                  </a:lnTo>
                  <a:lnTo>
                    <a:pt x="96" y="262"/>
                  </a:lnTo>
                  <a:lnTo>
                    <a:pt x="87" y="293"/>
                  </a:lnTo>
                  <a:lnTo>
                    <a:pt x="73" y="317"/>
                  </a:lnTo>
                  <a:lnTo>
                    <a:pt x="58" y="339"/>
                  </a:lnTo>
                  <a:lnTo>
                    <a:pt x="56" y="341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4" y="456"/>
                  </a:lnTo>
                  <a:lnTo>
                    <a:pt x="0" y="523"/>
                  </a:lnTo>
                  <a:lnTo>
                    <a:pt x="16" y="596"/>
                  </a:lnTo>
                  <a:lnTo>
                    <a:pt x="61" y="650"/>
                  </a:lnTo>
                  <a:lnTo>
                    <a:pt x="132" y="684"/>
                  </a:lnTo>
                  <a:lnTo>
                    <a:pt x="217" y="694"/>
                  </a:lnTo>
                  <a:close/>
                  <a:moveTo>
                    <a:pt x="282" y="48"/>
                  </a:moveTo>
                  <a:lnTo>
                    <a:pt x="278" y="36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3" y="39"/>
                  </a:lnTo>
                  <a:lnTo>
                    <a:pt x="234" y="49"/>
                  </a:lnTo>
                  <a:lnTo>
                    <a:pt x="228" y="60"/>
                  </a:lnTo>
                  <a:lnTo>
                    <a:pt x="225" y="50"/>
                  </a:lnTo>
                  <a:lnTo>
                    <a:pt x="217" y="40"/>
                  </a:lnTo>
                  <a:lnTo>
                    <a:pt x="204" y="33"/>
                  </a:lnTo>
                  <a:lnTo>
                    <a:pt x="183" y="29"/>
                  </a:lnTo>
                  <a:lnTo>
                    <a:pt x="177" y="28"/>
                  </a:lnTo>
                  <a:lnTo>
                    <a:pt x="173" y="28"/>
                  </a:lnTo>
                  <a:lnTo>
                    <a:pt x="171" y="27"/>
                  </a:lnTo>
                  <a:lnTo>
                    <a:pt x="167" y="27"/>
                  </a:lnTo>
                  <a:lnTo>
                    <a:pt x="163" y="26"/>
                  </a:lnTo>
                  <a:lnTo>
                    <a:pt x="160" y="26"/>
                  </a:lnTo>
                  <a:lnTo>
                    <a:pt x="158" y="25"/>
                  </a:lnTo>
                  <a:lnTo>
                    <a:pt x="157" y="25"/>
                  </a:lnTo>
                  <a:lnTo>
                    <a:pt x="154" y="24"/>
                  </a:lnTo>
                  <a:lnTo>
                    <a:pt x="152" y="24"/>
                  </a:lnTo>
                  <a:lnTo>
                    <a:pt x="151" y="23"/>
                  </a:lnTo>
                  <a:lnTo>
                    <a:pt x="149" y="23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2" y="21"/>
                  </a:lnTo>
                  <a:lnTo>
                    <a:pt x="141" y="20"/>
                  </a:lnTo>
                  <a:lnTo>
                    <a:pt x="140" y="20"/>
                  </a:lnTo>
                  <a:lnTo>
                    <a:pt x="138" y="19"/>
                  </a:lnTo>
                  <a:lnTo>
                    <a:pt x="136" y="18"/>
                  </a:lnTo>
                  <a:lnTo>
                    <a:pt x="134" y="17"/>
                  </a:lnTo>
                  <a:lnTo>
                    <a:pt x="130" y="15"/>
                  </a:lnTo>
                  <a:lnTo>
                    <a:pt x="127" y="13"/>
                  </a:lnTo>
                  <a:lnTo>
                    <a:pt x="126" y="11"/>
                  </a:lnTo>
                  <a:lnTo>
                    <a:pt x="124" y="10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8"/>
                  </a:lnTo>
                  <a:lnTo>
                    <a:pt x="122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0" y="4"/>
                  </a:lnTo>
                  <a:lnTo>
                    <a:pt x="120" y="3"/>
                  </a:lnTo>
                  <a:lnTo>
                    <a:pt x="119" y="2"/>
                  </a:lnTo>
                  <a:lnTo>
                    <a:pt x="119" y="0"/>
                  </a:lnTo>
                  <a:lnTo>
                    <a:pt x="117" y="8"/>
                  </a:lnTo>
                  <a:lnTo>
                    <a:pt x="116" y="29"/>
                  </a:lnTo>
                  <a:lnTo>
                    <a:pt x="120" y="56"/>
                  </a:lnTo>
                  <a:lnTo>
                    <a:pt x="135" y="84"/>
                  </a:lnTo>
                  <a:lnTo>
                    <a:pt x="154" y="98"/>
                  </a:lnTo>
                  <a:lnTo>
                    <a:pt x="178" y="101"/>
                  </a:lnTo>
                  <a:lnTo>
                    <a:pt x="200" y="96"/>
                  </a:lnTo>
                  <a:lnTo>
                    <a:pt x="217" y="87"/>
                  </a:lnTo>
                  <a:lnTo>
                    <a:pt x="217" y="694"/>
                  </a:lnTo>
                  <a:lnTo>
                    <a:pt x="225" y="695"/>
                  </a:lnTo>
                  <a:lnTo>
                    <a:pt x="230" y="695"/>
                  </a:lnTo>
                  <a:lnTo>
                    <a:pt x="230" y="106"/>
                  </a:lnTo>
                  <a:lnTo>
                    <a:pt x="238" y="82"/>
                  </a:lnTo>
                  <a:lnTo>
                    <a:pt x="246" y="68"/>
                  </a:lnTo>
                  <a:lnTo>
                    <a:pt x="259" y="59"/>
                  </a:lnTo>
                  <a:lnTo>
                    <a:pt x="282" y="48"/>
                  </a:lnTo>
                  <a:close/>
                  <a:moveTo>
                    <a:pt x="450" y="523"/>
                  </a:moveTo>
                  <a:lnTo>
                    <a:pt x="446" y="456"/>
                  </a:lnTo>
                  <a:lnTo>
                    <a:pt x="431" y="405"/>
                  </a:lnTo>
                  <a:lnTo>
                    <a:pt x="412" y="368"/>
                  </a:lnTo>
                  <a:lnTo>
                    <a:pt x="394" y="341"/>
                  </a:lnTo>
                  <a:lnTo>
                    <a:pt x="392" y="339"/>
                  </a:lnTo>
                  <a:lnTo>
                    <a:pt x="377" y="317"/>
                  </a:lnTo>
                  <a:lnTo>
                    <a:pt x="363" y="293"/>
                  </a:lnTo>
                  <a:lnTo>
                    <a:pt x="354" y="262"/>
                  </a:lnTo>
                  <a:lnTo>
                    <a:pt x="350" y="224"/>
                  </a:lnTo>
                  <a:lnTo>
                    <a:pt x="344" y="184"/>
                  </a:lnTo>
                  <a:lnTo>
                    <a:pt x="329" y="154"/>
                  </a:lnTo>
                  <a:lnTo>
                    <a:pt x="309" y="134"/>
                  </a:lnTo>
                  <a:lnTo>
                    <a:pt x="287" y="120"/>
                  </a:lnTo>
                  <a:lnTo>
                    <a:pt x="270" y="114"/>
                  </a:lnTo>
                  <a:lnTo>
                    <a:pt x="254" y="109"/>
                  </a:lnTo>
                  <a:lnTo>
                    <a:pt x="240" y="107"/>
                  </a:lnTo>
                  <a:lnTo>
                    <a:pt x="230" y="106"/>
                  </a:lnTo>
                  <a:lnTo>
                    <a:pt x="230" y="695"/>
                  </a:lnTo>
                  <a:lnTo>
                    <a:pt x="319" y="684"/>
                  </a:lnTo>
                  <a:lnTo>
                    <a:pt x="389" y="650"/>
                  </a:lnTo>
                  <a:lnTo>
                    <a:pt x="434" y="596"/>
                  </a:lnTo>
                  <a:lnTo>
                    <a:pt x="450" y="523"/>
                  </a:lnTo>
                  <a:close/>
                </a:path>
              </a:pathLst>
            </a:custGeom>
            <a:solidFill>
              <a:srgbClr val="F15A2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3" name="docshape626"/>
            <p:cNvSpPr>
              <a:spLocks/>
            </p:cNvSpPr>
            <p:nvPr/>
          </p:nvSpPr>
          <p:spPr bwMode="auto">
            <a:xfrm>
              <a:off x="13231" y="3392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5" y="101"/>
                </a:cxn>
                <a:cxn ang="0">
                  <a:pos x="204" y="108"/>
                </a:cxn>
                <a:cxn ang="0">
                  <a:pos x="178" y="115"/>
                </a:cxn>
                <a:cxn ang="0">
                  <a:pos x="142" y="134"/>
                </a:cxn>
                <a:cxn ang="0">
                  <a:pos x="107" y="184"/>
                </a:cxn>
                <a:cxn ang="0">
                  <a:pos x="97" y="263"/>
                </a:cxn>
                <a:cxn ang="0">
                  <a:pos x="74" y="318"/>
                </a:cxn>
                <a:cxn ang="0">
                  <a:pos x="57" y="342"/>
                </a:cxn>
                <a:cxn ang="0">
                  <a:pos x="20" y="405"/>
                </a:cxn>
                <a:cxn ang="0">
                  <a:pos x="0" y="524"/>
                </a:cxn>
                <a:cxn ang="0">
                  <a:pos x="62" y="650"/>
                </a:cxn>
                <a:cxn ang="0">
                  <a:pos x="218" y="695"/>
                </a:cxn>
                <a:cxn ang="0">
                  <a:pos x="279" y="37"/>
                </a:cxn>
                <a:cxn ang="0">
                  <a:pos x="253" y="30"/>
                </a:cxn>
                <a:cxn ang="0">
                  <a:pos x="235" y="49"/>
                </a:cxn>
                <a:cxn ang="0">
                  <a:pos x="226" y="50"/>
                </a:cxn>
                <a:cxn ang="0">
                  <a:pos x="205" y="33"/>
                </a:cxn>
                <a:cxn ang="0">
                  <a:pos x="178" y="29"/>
                </a:cxn>
                <a:cxn ang="0">
                  <a:pos x="173" y="28"/>
                </a:cxn>
                <a:cxn ang="0">
                  <a:pos x="167" y="27"/>
                </a:cxn>
                <a:cxn ang="0">
                  <a:pos x="161" y="26"/>
                </a:cxn>
                <a:cxn ang="0">
                  <a:pos x="152" y="24"/>
                </a:cxn>
                <a:cxn ang="0">
                  <a:pos x="150" y="23"/>
                </a:cxn>
                <a:cxn ang="0">
                  <a:pos x="146" y="22"/>
                </a:cxn>
                <a:cxn ang="0">
                  <a:pos x="141" y="20"/>
                </a:cxn>
                <a:cxn ang="0">
                  <a:pos x="138" y="19"/>
                </a:cxn>
                <a:cxn ang="0">
                  <a:pos x="137" y="18"/>
                </a:cxn>
                <a:cxn ang="0">
                  <a:pos x="131" y="15"/>
                </a:cxn>
                <a:cxn ang="0">
                  <a:pos x="130" y="14"/>
                </a:cxn>
                <a:cxn ang="0">
                  <a:pos x="129" y="13"/>
                </a:cxn>
                <a:cxn ang="0">
                  <a:pos x="127" y="12"/>
                </a:cxn>
                <a:cxn ang="0">
                  <a:pos x="125" y="10"/>
                </a:cxn>
                <a:cxn ang="0">
                  <a:pos x="124" y="9"/>
                </a:cxn>
                <a:cxn ang="0">
                  <a:pos x="123" y="7"/>
                </a:cxn>
                <a:cxn ang="0">
                  <a:pos x="122" y="6"/>
                </a:cxn>
                <a:cxn ang="0">
                  <a:pos x="122" y="6"/>
                </a:cxn>
                <a:cxn ang="0">
                  <a:pos x="121" y="4"/>
                </a:cxn>
                <a:cxn ang="0">
                  <a:pos x="121" y="4"/>
                </a:cxn>
                <a:cxn ang="0">
                  <a:pos x="120" y="2"/>
                </a:cxn>
                <a:cxn ang="0">
                  <a:pos x="120" y="0"/>
                </a:cxn>
                <a:cxn ang="0">
                  <a:pos x="117" y="29"/>
                </a:cxn>
                <a:cxn ang="0">
                  <a:pos x="135" y="84"/>
                </a:cxn>
                <a:cxn ang="0">
                  <a:pos x="178" y="101"/>
                </a:cxn>
                <a:cxn ang="0">
                  <a:pos x="218" y="87"/>
                </a:cxn>
                <a:cxn ang="0">
                  <a:pos x="226" y="695"/>
                </a:cxn>
                <a:cxn ang="0">
                  <a:pos x="231" y="106"/>
                </a:cxn>
                <a:cxn ang="0">
                  <a:pos x="247" y="69"/>
                </a:cxn>
                <a:cxn ang="0">
                  <a:pos x="282" y="48"/>
                </a:cxn>
                <a:cxn ang="0">
                  <a:pos x="447" y="456"/>
                </a:cxn>
                <a:cxn ang="0">
                  <a:pos x="413" y="368"/>
                </a:cxn>
                <a:cxn ang="0">
                  <a:pos x="393" y="339"/>
                </a:cxn>
                <a:cxn ang="0">
                  <a:pos x="364" y="293"/>
                </a:cxn>
                <a:cxn ang="0">
                  <a:pos x="351" y="224"/>
                </a:cxn>
                <a:cxn ang="0">
                  <a:pos x="330" y="155"/>
                </a:cxn>
                <a:cxn ang="0">
                  <a:pos x="288" y="121"/>
                </a:cxn>
                <a:cxn ang="0">
                  <a:pos x="255" y="110"/>
                </a:cxn>
                <a:cxn ang="0">
                  <a:pos x="231" y="106"/>
                </a:cxn>
                <a:cxn ang="0">
                  <a:pos x="319" y="684"/>
                </a:cxn>
                <a:cxn ang="0">
                  <a:pos x="435" y="596"/>
                </a:cxn>
              </a:cxnLst>
              <a:rect l="0" t="0" r="r" b="b"/>
              <a:pathLst>
                <a:path w="451" h="696">
                  <a:moveTo>
                    <a:pt x="218" y="695"/>
                  </a:moveTo>
                  <a:lnTo>
                    <a:pt x="218" y="87"/>
                  </a:lnTo>
                  <a:lnTo>
                    <a:pt x="216" y="94"/>
                  </a:lnTo>
                  <a:lnTo>
                    <a:pt x="215" y="101"/>
                  </a:lnTo>
                  <a:lnTo>
                    <a:pt x="214" y="107"/>
                  </a:lnTo>
                  <a:lnTo>
                    <a:pt x="204" y="108"/>
                  </a:lnTo>
                  <a:lnTo>
                    <a:pt x="192" y="111"/>
                  </a:lnTo>
                  <a:lnTo>
                    <a:pt x="178" y="115"/>
                  </a:lnTo>
                  <a:lnTo>
                    <a:pt x="164" y="121"/>
                  </a:lnTo>
                  <a:lnTo>
                    <a:pt x="142" y="134"/>
                  </a:lnTo>
                  <a:lnTo>
                    <a:pt x="122" y="154"/>
                  </a:lnTo>
                  <a:lnTo>
                    <a:pt x="107" y="184"/>
                  </a:lnTo>
                  <a:lnTo>
                    <a:pt x="101" y="224"/>
                  </a:lnTo>
                  <a:lnTo>
                    <a:pt x="97" y="263"/>
                  </a:lnTo>
                  <a:lnTo>
                    <a:pt x="88" y="293"/>
                  </a:lnTo>
                  <a:lnTo>
                    <a:pt x="74" y="318"/>
                  </a:lnTo>
                  <a:lnTo>
                    <a:pt x="59" y="339"/>
                  </a:lnTo>
                  <a:lnTo>
                    <a:pt x="57" y="342"/>
                  </a:lnTo>
                  <a:lnTo>
                    <a:pt x="39" y="368"/>
                  </a:lnTo>
                  <a:lnTo>
                    <a:pt x="20" y="405"/>
                  </a:lnTo>
                  <a:lnTo>
                    <a:pt x="5" y="456"/>
                  </a:lnTo>
                  <a:lnTo>
                    <a:pt x="0" y="524"/>
                  </a:lnTo>
                  <a:lnTo>
                    <a:pt x="17" y="596"/>
                  </a:lnTo>
                  <a:lnTo>
                    <a:pt x="62" y="650"/>
                  </a:lnTo>
                  <a:lnTo>
                    <a:pt x="132" y="684"/>
                  </a:lnTo>
                  <a:lnTo>
                    <a:pt x="218" y="695"/>
                  </a:lnTo>
                  <a:close/>
                  <a:moveTo>
                    <a:pt x="282" y="48"/>
                  </a:moveTo>
                  <a:lnTo>
                    <a:pt x="279" y="37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3" y="39"/>
                  </a:lnTo>
                  <a:lnTo>
                    <a:pt x="235" y="49"/>
                  </a:lnTo>
                  <a:lnTo>
                    <a:pt x="228" y="61"/>
                  </a:lnTo>
                  <a:lnTo>
                    <a:pt x="226" y="50"/>
                  </a:lnTo>
                  <a:lnTo>
                    <a:pt x="218" y="41"/>
                  </a:lnTo>
                  <a:lnTo>
                    <a:pt x="205" y="33"/>
                  </a:lnTo>
                  <a:lnTo>
                    <a:pt x="184" y="29"/>
                  </a:lnTo>
                  <a:lnTo>
                    <a:pt x="178" y="29"/>
                  </a:lnTo>
                  <a:lnTo>
                    <a:pt x="174" y="28"/>
                  </a:lnTo>
                  <a:lnTo>
                    <a:pt x="173" y="28"/>
                  </a:lnTo>
                  <a:lnTo>
                    <a:pt x="168" y="27"/>
                  </a:lnTo>
                  <a:lnTo>
                    <a:pt x="167" y="27"/>
                  </a:lnTo>
                  <a:lnTo>
                    <a:pt x="166" y="27"/>
                  </a:lnTo>
                  <a:lnTo>
                    <a:pt x="161" y="26"/>
                  </a:lnTo>
                  <a:lnTo>
                    <a:pt x="155" y="25"/>
                  </a:lnTo>
                  <a:lnTo>
                    <a:pt x="152" y="24"/>
                  </a:lnTo>
                  <a:lnTo>
                    <a:pt x="150" y="23"/>
                  </a:lnTo>
                  <a:lnTo>
                    <a:pt x="147" y="22"/>
                  </a:lnTo>
                  <a:lnTo>
                    <a:pt x="146" y="22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38" y="19"/>
                  </a:lnTo>
                  <a:lnTo>
                    <a:pt x="137" y="18"/>
                  </a:lnTo>
                  <a:lnTo>
                    <a:pt x="134" y="17"/>
                  </a:lnTo>
                  <a:lnTo>
                    <a:pt x="131" y="15"/>
                  </a:lnTo>
                  <a:lnTo>
                    <a:pt x="130" y="14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8" y="13"/>
                  </a:lnTo>
                  <a:lnTo>
                    <a:pt x="127" y="12"/>
                  </a:lnTo>
                  <a:lnTo>
                    <a:pt x="125" y="10"/>
                  </a:lnTo>
                  <a:lnTo>
                    <a:pt x="124" y="9"/>
                  </a:lnTo>
                  <a:lnTo>
                    <a:pt x="123" y="8"/>
                  </a:lnTo>
                  <a:lnTo>
                    <a:pt x="123" y="7"/>
                  </a:lnTo>
                  <a:lnTo>
                    <a:pt x="122" y="7"/>
                  </a:lnTo>
                  <a:lnTo>
                    <a:pt x="122" y="6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0" y="2"/>
                  </a:lnTo>
                  <a:lnTo>
                    <a:pt x="120" y="1"/>
                  </a:lnTo>
                  <a:lnTo>
                    <a:pt x="120" y="0"/>
                  </a:lnTo>
                  <a:lnTo>
                    <a:pt x="118" y="8"/>
                  </a:lnTo>
                  <a:lnTo>
                    <a:pt x="117" y="29"/>
                  </a:lnTo>
                  <a:lnTo>
                    <a:pt x="121" y="57"/>
                  </a:lnTo>
                  <a:lnTo>
                    <a:pt x="135" y="84"/>
                  </a:lnTo>
                  <a:lnTo>
                    <a:pt x="155" y="98"/>
                  </a:lnTo>
                  <a:lnTo>
                    <a:pt x="178" y="101"/>
                  </a:lnTo>
                  <a:lnTo>
                    <a:pt x="201" y="96"/>
                  </a:lnTo>
                  <a:lnTo>
                    <a:pt x="218" y="87"/>
                  </a:lnTo>
                  <a:lnTo>
                    <a:pt x="218" y="695"/>
                  </a:lnTo>
                  <a:lnTo>
                    <a:pt x="226" y="695"/>
                  </a:lnTo>
                  <a:lnTo>
                    <a:pt x="231" y="695"/>
                  </a:lnTo>
                  <a:lnTo>
                    <a:pt x="231" y="106"/>
                  </a:lnTo>
                  <a:lnTo>
                    <a:pt x="239" y="83"/>
                  </a:lnTo>
                  <a:lnTo>
                    <a:pt x="247" y="69"/>
                  </a:lnTo>
                  <a:lnTo>
                    <a:pt x="259" y="59"/>
                  </a:lnTo>
                  <a:lnTo>
                    <a:pt x="282" y="48"/>
                  </a:lnTo>
                  <a:close/>
                  <a:moveTo>
                    <a:pt x="451" y="524"/>
                  </a:moveTo>
                  <a:lnTo>
                    <a:pt x="447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2"/>
                  </a:lnTo>
                  <a:lnTo>
                    <a:pt x="393" y="339"/>
                  </a:lnTo>
                  <a:lnTo>
                    <a:pt x="378" y="318"/>
                  </a:lnTo>
                  <a:lnTo>
                    <a:pt x="364" y="293"/>
                  </a:lnTo>
                  <a:lnTo>
                    <a:pt x="354" y="263"/>
                  </a:lnTo>
                  <a:lnTo>
                    <a:pt x="351" y="224"/>
                  </a:lnTo>
                  <a:lnTo>
                    <a:pt x="345" y="184"/>
                  </a:lnTo>
                  <a:lnTo>
                    <a:pt x="330" y="155"/>
                  </a:lnTo>
                  <a:lnTo>
                    <a:pt x="310" y="134"/>
                  </a:lnTo>
                  <a:lnTo>
                    <a:pt x="288" y="121"/>
                  </a:lnTo>
                  <a:lnTo>
                    <a:pt x="271" y="114"/>
                  </a:lnTo>
                  <a:lnTo>
                    <a:pt x="255" y="110"/>
                  </a:lnTo>
                  <a:lnTo>
                    <a:pt x="241" y="107"/>
                  </a:lnTo>
                  <a:lnTo>
                    <a:pt x="231" y="106"/>
                  </a:lnTo>
                  <a:lnTo>
                    <a:pt x="231" y="695"/>
                  </a:lnTo>
                  <a:lnTo>
                    <a:pt x="319" y="684"/>
                  </a:lnTo>
                  <a:lnTo>
                    <a:pt x="390" y="650"/>
                  </a:lnTo>
                  <a:lnTo>
                    <a:pt x="435" y="596"/>
                  </a:lnTo>
                  <a:lnTo>
                    <a:pt x="451" y="524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114" name="docshape6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02" y="9858"/>
              <a:ext cx="2539" cy="1705"/>
            </a:xfrm>
            <a:prstGeom prst="rect">
              <a:avLst/>
            </a:prstGeom>
            <a:noFill/>
          </p:spPr>
        </p:pic>
        <p:sp>
          <p:nvSpPr>
            <p:cNvPr id="2115" name="Line 67"/>
            <p:cNvSpPr>
              <a:spLocks noChangeShapeType="1"/>
            </p:cNvSpPr>
            <p:nvPr/>
          </p:nvSpPr>
          <p:spPr bwMode="auto">
            <a:xfrm>
              <a:off x="11125" y="554"/>
              <a:ext cx="0" cy="11333"/>
            </a:xfrm>
            <a:prstGeom prst="line">
              <a:avLst/>
            </a:prstGeom>
            <a:noFill/>
            <a:ln w="12407">
              <a:solidFill>
                <a:srgbClr val="25408E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6" name="docshape628"/>
            <p:cNvSpPr>
              <a:spLocks noChangeArrowheads="1"/>
            </p:cNvSpPr>
            <p:nvPr/>
          </p:nvSpPr>
          <p:spPr bwMode="auto">
            <a:xfrm>
              <a:off x="13896" y="616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7" name="docshape629"/>
            <p:cNvSpPr>
              <a:spLocks/>
            </p:cNvSpPr>
            <p:nvPr/>
          </p:nvSpPr>
          <p:spPr bwMode="auto">
            <a:xfrm>
              <a:off x="14050" y="6300"/>
              <a:ext cx="1913" cy="1497"/>
            </a:xfrm>
            <a:custGeom>
              <a:avLst/>
              <a:gdLst/>
              <a:ahLst/>
              <a:cxnLst>
                <a:cxn ang="0">
                  <a:pos x="477" y="1106"/>
                </a:cxn>
                <a:cxn ang="0">
                  <a:pos x="261" y="1013"/>
                </a:cxn>
                <a:cxn ang="0">
                  <a:pos x="324" y="944"/>
                </a:cxn>
                <a:cxn ang="0">
                  <a:pos x="274" y="932"/>
                </a:cxn>
                <a:cxn ang="0">
                  <a:pos x="242" y="934"/>
                </a:cxn>
                <a:cxn ang="0">
                  <a:pos x="187" y="918"/>
                </a:cxn>
                <a:cxn ang="0">
                  <a:pos x="170" y="916"/>
                </a:cxn>
                <a:cxn ang="0">
                  <a:pos x="157" y="913"/>
                </a:cxn>
                <a:cxn ang="0">
                  <a:pos x="150" y="911"/>
                </a:cxn>
                <a:cxn ang="0">
                  <a:pos x="139" y="906"/>
                </a:cxn>
                <a:cxn ang="0">
                  <a:pos x="136" y="904"/>
                </a:cxn>
                <a:cxn ang="0">
                  <a:pos x="127" y="898"/>
                </a:cxn>
                <a:cxn ang="0">
                  <a:pos x="125" y="896"/>
                </a:cxn>
                <a:cxn ang="0">
                  <a:pos x="121" y="893"/>
                </a:cxn>
                <a:cxn ang="0">
                  <a:pos x="120" y="891"/>
                </a:cxn>
                <a:cxn ang="0">
                  <a:pos x="117" y="885"/>
                </a:cxn>
                <a:cxn ang="0">
                  <a:pos x="114" y="920"/>
                </a:cxn>
                <a:cxn ang="0">
                  <a:pos x="192" y="1011"/>
                </a:cxn>
                <a:cxn ang="0">
                  <a:pos x="239" y="1007"/>
                </a:cxn>
                <a:cxn ang="0">
                  <a:pos x="84" y="1067"/>
                </a:cxn>
                <a:cxn ang="0">
                  <a:pos x="0" y="1210"/>
                </a:cxn>
                <a:cxn ang="0">
                  <a:pos x="46" y="1364"/>
                </a:cxn>
                <a:cxn ang="0">
                  <a:pos x="159" y="1487"/>
                </a:cxn>
                <a:cxn ang="0">
                  <a:pos x="242" y="1485"/>
                </a:cxn>
                <a:cxn ang="0">
                  <a:pos x="294" y="1497"/>
                </a:cxn>
                <a:cxn ang="0">
                  <a:pos x="419" y="1419"/>
                </a:cxn>
                <a:cxn ang="0">
                  <a:pos x="502" y="1244"/>
                </a:cxn>
                <a:cxn ang="0">
                  <a:pos x="1907" y="275"/>
                </a:cxn>
                <a:cxn ang="0">
                  <a:pos x="1779" y="156"/>
                </a:cxn>
                <a:cxn ang="0">
                  <a:pos x="1683" y="85"/>
                </a:cxn>
                <a:cxn ang="0">
                  <a:pos x="1704" y="29"/>
                </a:cxn>
                <a:cxn ang="0">
                  <a:pos x="1657" y="77"/>
                </a:cxn>
                <a:cxn ang="0">
                  <a:pos x="1600" y="37"/>
                </a:cxn>
                <a:cxn ang="0">
                  <a:pos x="1584" y="35"/>
                </a:cxn>
                <a:cxn ang="0">
                  <a:pos x="1571" y="33"/>
                </a:cxn>
                <a:cxn ang="0">
                  <a:pos x="1558" y="30"/>
                </a:cxn>
                <a:cxn ang="0">
                  <a:pos x="1553" y="28"/>
                </a:cxn>
                <a:cxn ang="0">
                  <a:pos x="1543" y="24"/>
                </a:cxn>
                <a:cxn ang="0">
                  <a:pos x="1536" y="20"/>
                </a:cxn>
                <a:cxn ang="0">
                  <a:pos x="1532" y="18"/>
                </a:cxn>
                <a:cxn ang="0">
                  <a:pos x="1527" y="14"/>
                </a:cxn>
                <a:cxn ang="0">
                  <a:pos x="1525" y="12"/>
                </a:cxn>
                <a:cxn ang="0">
                  <a:pos x="1523" y="9"/>
                </a:cxn>
                <a:cxn ang="0">
                  <a:pos x="1520" y="5"/>
                </a:cxn>
                <a:cxn ang="0">
                  <a:pos x="1519" y="0"/>
                </a:cxn>
                <a:cxn ang="0">
                  <a:pos x="1539" y="107"/>
                </a:cxn>
                <a:cxn ang="0">
                  <a:pos x="1644" y="111"/>
                </a:cxn>
                <a:cxn ang="0">
                  <a:pos x="1585" y="138"/>
                </a:cxn>
                <a:cxn ang="0">
                  <a:pos x="1424" y="252"/>
                </a:cxn>
                <a:cxn ang="0">
                  <a:pos x="1411" y="401"/>
                </a:cxn>
                <a:cxn ang="0">
                  <a:pos x="1495" y="549"/>
                </a:cxn>
                <a:cxn ang="0">
                  <a:pos x="1615" y="614"/>
                </a:cxn>
                <a:cxn ang="0">
                  <a:pos x="1662" y="602"/>
                </a:cxn>
                <a:cxn ang="0">
                  <a:pos x="1707" y="614"/>
                </a:cxn>
                <a:cxn ang="0">
                  <a:pos x="1847" y="495"/>
                </a:cxn>
                <a:cxn ang="0">
                  <a:pos x="1910" y="332"/>
                </a:cxn>
              </a:cxnLst>
              <a:rect l="0" t="0" r="r" b="b"/>
              <a:pathLst>
                <a:path w="1913" h="1497">
                  <a:moveTo>
                    <a:pt x="510" y="1185"/>
                  </a:moveTo>
                  <a:lnTo>
                    <a:pt x="505" y="1158"/>
                  </a:lnTo>
                  <a:lnTo>
                    <a:pt x="494" y="1131"/>
                  </a:lnTo>
                  <a:lnTo>
                    <a:pt x="477" y="1106"/>
                  </a:lnTo>
                  <a:lnTo>
                    <a:pt x="432" y="1068"/>
                  </a:lnTo>
                  <a:lnTo>
                    <a:pt x="377" y="1039"/>
                  </a:lnTo>
                  <a:lnTo>
                    <a:pt x="318" y="1021"/>
                  </a:lnTo>
                  <a:lnTo>
                    <a:pt x="261" y="1013"/>
                  </a:lnTo>
                  <a:lnTo>
                    <a:pt x="271" y="985"/>
                  </a:lnTo>
                  <a:lnTo>
                    <a:pt x="281" y="968"/>
                  </a:lnTo>
                  <a:lnTo>
                    <a:pt x="297" y="957"/>
                  </a:lnTo>
                  <a:lnTo>
                    <a:pt x="324" y="944"/>
                  </a:lnTo>
                  <a:lnTo>
                    <a:pt x="320" y="929"/>
                  </a:lnTo>
                  <a:lnTo>
                    <a:pt x="302" y="912"/>
                  </a:lnTo>
                  <a:lnTo>
                    <a:pt x="287" y="921"/>
                  </a:lnTo>
                  <a:lnTo>
                    <a:pt x="274" y="932"/>
                  </a:lnTo>
                  <a:lnTo>
                    <a:pt x="264" y="945"/>
                  </a:lnTo>
                  <a:lnTo>
                    <a:pt x="255" y="960"/>
                  </a:lnTo>
                  <a:lnTo>
                    <a:pt x="252" y="946"/>
                  </a:lnTo>
                  <a:lnTo>
                    <a:pt x="242" y="934"/>
                  </a:lnTo>
                  <a:lnTo>
                    <a:pt x="225" y="925"/>
                  </a:lnTo>
                  <a:lnTo>
                    <a:pt x="198" y="920"/>
                  </a:lnTo>
                  <a:lnTo>
                    <a:pt x="194" y="919"/>
                  </a:lnTo>
                  <a:lnTo>
                    <a:pt x="187" y="918"/>
                  </a:lnTo>
                  <a:lnTo>
                    <a:pt x="179" y="917"/>
                  </a:lnTo>
                  <a:lnTo>
                    <a:pt x="176" y="917"/>
                  </a:lnTo>
                  <a:lnTo>
                    <a:pt x="175" y="917"/>
                  </a:lnTo>
                  <a:lnTo>
                    <a:pt x="170" y="916"/>
                  </a:lnTo>
                  <a:lnTo>
                    <a:pt x="168" y="915"/>
                  </a:lnTo>
                  <a:lnTo>
                    <a:pt x="161" y="914"/>
                  </a:lnTo>
                  <a:lnTo>
                    <a:pt x="159" y="913"/>
                  </a:lnTo>
                  <a:lnTo>
                    <a:pt x="157" y="913"/>
                  </a:lnTo>
                  <a:lnTo>
                    <a:pt x="155" y="912"/>
                  </a:lnTo>
                  <a:lnTo>
                    <a:pt x="153" y="912"/>
                  </a:lnTo>
                  <a:lnTo>
                    <a:pt x="151" y="911"/>
                  </a:lnTo>
                  <a:lnTo>
                    <a:pt x="150" y="911"/>
                  </a:lnTo>
                  <a:lnTo>
                    <a:pt x="147" y="909"/>
                  </a:lnTo>
                  <a:lnTo>
                    <a:pt x="146" y="909"/>
                  </a:lnTo>
                  <a:lnTo>
                    <a:pt x="141" y="907"/>
                  </a:lnTo>
                  <a:lnTo>
                    <a:pt x="139" y="906"/>
                  </a:lnTo>
                  <a:lnTo>
                    <a:pt x="138" y="906"/>
                  </a:lnTo>
                  <a:lnTo>
                    <a:pt x="138" y="905"/>
                  </a:lnTo>
                  <a:lnTo>
                    <a:pt x="137" y="905"/>
                  </a:lnTo>
                  <a:lnTo>
                    <a:pt x="136" y="904"/>
                  </a:lnTo>
                  <a:lnTo>
                    <a:pt x="134" y="903"/>
                  </a:lnTo>
                  <a:lnTo>
                    <a:pt x="131" y="902"/>
                  </a:lnTo>
                  <a:lnTo>
                    <a:pt x="130" y="901"/>
                  </a:lnTo>
                  <a:lnTo>
                    <a:pt x="127" y="898"/>
                  </a:lnTo>
                  <a:lnTo>
                    <a:pt x="126" y="898"/>
                  </a:lnTo>
                  <a:lnTo>
                    <a:pt x="126" y="897"/>
                  </a:lnTo>
                  <a:lnTo>
                    <a:pt x="125" y="897"/>
                  </a:lnTo>
                  <a:lnTo>
                    <a:pt x="125" y="896"/>
                  </a:lnTo>
                  <a:lnTo>
                    <a:pt x="124" y="895"/>
                  </a:lnTo>
                  <a:lnTo>
                    <a:pt x="123" y="894"/>
                  </a:lnTo>
                  <a:lnTo>
                    <a:pt x="121" y="893"/>
                  </a:lnTo>
                  <a:lnTo>
                    <a:pt x="121" y="892"/>
                  </a:lnTo>
                  <a:lnTo>
                    <a:pt x="120" y="891"/>
                  </a:lnTo>
                  <a:lnTo>
                    <a:pt x="120" y="890"/>
                  </a:lnTo>
                  <a:lnTo>
                    <a:pt x="119" y="889"/>
                  </a:lnTo>
                  <a:lnTo>
                    <a:pt x="118" y="887"/>
                  </a:lnTo>
                  <a:lnTo>
                    <a:pt x="117" y="885"/>
                  </a:lnTo>
                  <a:lnTo>
                    <a:pt x="117" y="884"/>
                  </a:lnTo>
                  <a:lnTo>
                    <a:pt x="117" y="883"/>
                  </a:lnTo>
                  <a:lnTo>
                    <a:pt x="115" y="894"/>
                  </a:lnTo>
                  <a:lnTo>
                    <a:pt x="114" y="920"/>
                  </a:lnTo>
                  <a:lnTo>
                    <a:pt x="119" y="955"/>
                  </a:lnTo>
                  <a:lnTo>
                    <a:pt x="137" y="990"/>
                  </a:lnTo>
                  <a:lnTo>
                    <a:pt x="162" y="1008"/>
                  </a:lnTo>
                  <a:lnTo>
                    <a:pt x="192" y="1011"/>
                  </a:lnTo>
                  <a:lnTo>
                    <a:pt x="220" y="1005"/>
                  </a:lnTo>
                  <a:lnTo>
                    <a:pt x="242" y="994"/>
                  </a:lnTo>
                  <a:lnTo>
                    <a:pt x="241" y="1000"/>
                  </a:lnTo>
                  <a:lnTo>
                    <a:pt x="239" y="1007"/>
                  </a:lnTo>
                  <a:lnTo>
                    <a:pt x="238" y="1013"/>
                  </a:lnTo>
                  <a:lnTo>
                    <a:pt x="183" y="1021"/>
                  </a:lnTo>
                  <a:lnTo>
                    <a:pt x="131" y="1039"/>
                  </a:lnTo>
                  <a:lnTo>
                    <a:pt x="84" y="1067"/>
                  </a:lnTo>
                  <a:lnTo>
                    <a:pt x="45" y="1102"/>
                  </a:lnTo>
                  <a:lnTo>
                    <a:pt x="22" y="1135"/>
                  </a:lnTo>
                  <a:lnTo>
                    <a:pt x="7" y="1171"/>
                  </a:lnTo>
                  <a:lnTo>
                    <a:pt x="0" y="1210"/>
                  </a:lnTo>
                  <a:lnTo>
                    <a:pt x="1" y="1250"/>
                  </a:lnTo>
                  <a:lnTo>
                    <a:pt x="10" y="1284"/>
                  </a:lnTo>
                  <a:lnTo>
                    <a:pt x="25" y="1323"/>
                  </a:lnTo>
                  <a:lnTo>
                    <a:pt x="46" y="1364"/>
                  </a:lnTo>
                  <a:lnTo>
                    <a:pt x="71" y="1403"/>
                  </a:lnTo>
                  <a:lnTo>
                    <a:pt x="94" y="1432"/>
                  </a:lnTo>
                  <a:lnTo>
                    <a:pt x="124" y="1463"/>
                  </a:lnTo>
                  <a:lnTo>
                    <a:pt x="159" y="1487"/>
                  </a:lnTo>
                  <a:lnTo>
                    <a:pt x="197" y="1497"/>
                  </a:lnTo>
                  <a:lnTo>
                    <a:pt x="213" y="1497"/>
                  </a:lnTo>
                  <a:lnTo>
                    <a:pt x="241" y="1485"/>
                  </a:lnTo>
                  <a:lnTo>
                    <a:pt x="242" y="1485"/>
                  </a:lnTo>
                  <a:lnTo>
                    <a:pt x="260" y="1485"/>
                  </a:lnTo>
                  <a:lnTo>
                    <a:pt x="261" y="1485"/>
                  </a:lnTo>
                  <a:lnTo>
                    <a:pt x="285" y="1494"/>
                  </a:lnTo>
                  <a:lnTo>
                    <a:pt x="294" y="1497"/>
                  </a:lnTo>
                  <a:lnTo>
                    <a:pt x="306" y="1497"/>
                  </a:lnTo>
                  <a:lnTo>
                    <a:pt x="348" y="1486"/>
                  </a:lnTo>
                  <a:lnTo>
                    <a:pt x="386" y="1458"/>
                  </a:lnTo>
                  <a:lnTo>
                    <a:pt x="419" y="1419"/>
                  </a:lnTo>
                  <a:lnTo>
                    <a:pt x="445" y="1378"/>
                  </a:lnTo>
                  <a:lnTo>
                    <a:pt x="470" y="1330"/>
                  </a:lnTo>
                  <a:lnTo>
                    <a:pt x="489" y="1284"/>
                  </a:lnTo>
                  <a:lnTo>
                    <a:pt x="502" y="1244"/>
                  </a:lnTo>
                  <a:lnTo>
                    <a:pt x="509" y="1215"/>
                  </a:lnTo>
                  <a:lnTo>
                    <a:pt x="510" y="1185"/>
                  </a:lnTo>
                  <a:close/>
                  <a:moveTo>
                    <a:pt x="1912" y="302"/>
                  </a:moveTo>
                  <a:lnTo>
                    <a:pt x="1907" y="275"/>
                  </a:lnTo>
                  <a:lnTo>
                    <a:pt x="1896" y="248"/>
                  </a:lnTo>
                  <a:lnTo>
                    <a:pt x="1878" y="223"/>
                  </a:lnTo>
                  <a:lnTo>
                    <a:pt x="1834" y="185"/>
                  </a:lnTo>
                  <a:lnTo>
                    <a:pt x="1779" y="156"/>
                  </a:lnTo>
                  <a:lnTo>
                    <a:pt x="1719" y="138"/>
                  </a:lnTo>
                  <a:lnTo>
                    <a:pt x="1662" y="130"/>
                  </a:lnTo>
                  <a:lnTo>
                    <a:pt x="1672" y="102"/>
                  </a:lnTo>
                  <a:lnTo>
                    <a:pt x="1683" y="85"/>
                  </a:lnTo>
                  <a:lnTo>
                    <a:pt x="1698" y="74"/>
                  </a:lnTo>
                  <a:lnTo>
                    <a:pt x="1726" y="61"/>
                  </a:lnTo>
                  <a:lnTo>
                    <a:pt x="1722" y="46"/>
                  </a:lnTo>
                  <a:lnTo>
                    <a:pt x="1704" y="29"/>
                  </a:lnTo>
                  <a:lnTo>
                    <a:pt x="1689" y="38"/>
                  </a:lnTo>
                  <a:lnTo>
                    <a:pt x="1676" y="49"/>
                  </a:lnTo>
                  <a:lnTo>
                    <a:pt x="1665" y="62"/>
                  </a:lnTo>
                  <a:lnTo>
                    <a:pt x="1657" y="77"/>
                  </a:lnTo>
                  <a:lnTo>
                    <a:pt x="1653" y="63"/>
                  </a:lnTo>
                  <a:lnTo>
                    <a:pt x="1644" y="51"/>
                  </a:lnTo>
                  <a:lnTo>
                    <a:pt x="1627" y="42"/>
                  </a:lnTo>
                  <a:lnTo>
                    <a:pt x="1600" y="37"/>
                  </a:lnTo>
                  <a:lnTo>
                    <a:pt x="1596" y="36"/>
                  </a:lnTo>
                  <a:lnTo>
                    <a:pt x="1592" y="36"/>
                  </a:lnTo>
                  <a:lnTo>
                    <a:pt x="1588" y="35"/>
                  </a:lnTo>
                  <a:lnTo>
                    <a:pt x="1584" y="35"/>
                  </a:lnTo>
                  <a:lnTo>
                    <a:pt x="1581" y="34"/>
                  </a:lnTo>
                  <a:lnTo>
                    <a:pt x="1578" y="34"/>
                  </a:lnTo>
                  <a:lnTo>
                    <a:pt x="1574" y="33"/>
                  </a:lnTo>
                  <a:lnTo>
                    <a:pt x="1571" y="33"/>
                  </a:lnTo>
                  <a:lnTo>
                    <a:pt x="1563" y="31"/>
                  </a:lnTo>
                  <a:lnTo>
                    <a:pt x="1560" y="30"/>
                  </a:lnTo>
                  <a:lnTo>
                    <a:pt x="1559" y="30"/>
                  </a:lnTo>
                  <a:lnTo>
                    <a:pt x="1558" y="30"/>
                  </a:lnTo>
                  <a:lnTo>
                    <a:pt x="1557" y="29"/>
                  </a:lnTo>
                  <a:lnTo>
                    <a:pt x="1555" y="29"/>
                  </a:lnTo>
                  <a:lnTo>
                    <a:pt x="1554" y="28"/>
                  </a:lnTo>
                  <a:lnTo>
                    <a:pt x="1553" y="28"/>
                  </a:lnTo>
                  <a:lnTo>
                    <a:pt x="1551" y="27"/>
                  </a:lnTo>
                  <a:lnTo>
                    <a:pt x="1548" y="26"/>
                  </a:lnTo>
                  <a:lnTo>
                    <a:pt x="1547" y="26"/>
                  </a:lnTo>
                  <a:lnTo>
                    <a:pt x="1543" y="24"/>
                  </a:lnTo>
                  <a:lnTo>
                    <a:pt x="1541" y="23"/>
                  </a:lnTo>
                  <a:lnTo>
                    <a:pt x="1538" y="22"/>
                  </a:lnTo>
                  <a:lnTo>
                    <a:pt x="1537" y="21"/>
                  </a:lnTo>
                  <a:lnTo>
                    <a:pt x="1536" y="20"/>
                  </a:lnTo>
                  <a:lnTo>
                    <a:pt x="1535" y="20"/>
                  </a:lnTo>
                  <a:lnTo>
                    <a:pt x="1533" y="19"/>
                  </a:lnTo>
                  <a:lnTo>
                    <a:pt x="1532" y="18"/>
                  </a:lnTo>
                  <a:lnTo>
                    <a:pt x="1530" y="16"/>
                  </a:lnTo>
                  <a:lnTo>
                    <a:pt x="1529" y="16"/>
                  </a:lnTo>
                  <a:lnTo>
                    <a:pt x="1528" y="15"/>
                  </a:lnTo>
                  <a:lnTo>
                    <a:pt x="1527" y="14"/>
                  </a:lnTo>
                  <a:lnTo>
                    <a:pt x="1526" y="13"/>
                  </a:lnTo>
                  <a:lnTo>
                    <a:pt x="1525" y="12"/>
                  </a:lnTo>
                  <a:lnTo>
                    <a:pt x="1524" y="11"/>
                  </a:lnTo>
                  <a:lnTo>
                    <a:pt x="1524" y="10"/>
                  </a:lnTo>
                  <a:lnTo>
                    <a:pt x="1523" y="10"/>
                  </a:lnTo>
                  <a:lnTo>
                    <a:pt x="1523" y="9"/>
                  </a:lnTo>
                  <a:lnTo>
                    <a:pt x="1522" y="8"/>
                  </a:lnTo>
                  <a:lnTo>
                    <a:pt x="1521" y="7"/>
                  </a:lnTo>
                  <a:lnTo>
                    <a:pt x="1521" y="6"/>
                  </a:lnTo>
                  <a:lnTo>
                    <a:pt x="1520" y="5"/>
                  </a:lnTo>
                  <a:lnTo>
                    <a:pt x="1520" y="4"/>
                  </a:lnTo>
                  <a:lnTo>
                    <a:pt x="1519" y="2"/>
                  </a:lnTo>
                  <a:lnTo>
                    <a:pt x="1519" y="1"/>
                  </a:lnTo>
                  <a:lnTo>
                    <a:pt x="1519" y="0"/>
                  </a:lnTo>
                  <a:lnTo>
                    <a:pt x="1517" y="11"/>
                  </a:lnTo>
                  <a:lnTo>
                    <a:pt x="1515" y="37"/>
                  </a:lnTo>
                  <a:lnTo>
                    <a:pt x="1521" y="72"/>
                  </a:lnTo>
                  <a:lnTo>
                    <a:pt x="1539" y="107"/>
                  </a:lnTo>
                  <a:lnTo>
                    <a:pt x="1564" y="125"/>
                  </a:lnTo>
                  <a:lnTo>
                    <a:pt x="1593" y="128"/>
                  </a:lnTo>
                  <a:lnTo>
                    <a:pt x="1622" y="122"/>
                  </a:lnTo>
                  <a:lnTo>
                    <a:pt x="1644" y="111"/>
                  </a:lnTo>
                  <a:lnTo>
                    <a:pt x="1642" y="117"/>
                  </a:lnTo>
                  <a:lnTo>
                    <a:pt x="1641" y="124"/>
                  </a:lnTo>
                  <a:lnTo>
                    <a:pt x="1640" y="130"/>
                  </a:lnTo>
                  <a:lnTo>
                    <a:pt x="1585" y="138"/>
                  </a:lnTo>
                  <a:lnTo>
                    <a:pt x="1532" y="156"/>
                  </a:lnTo>
                  <a:lnTo>
                    <a:pt x="1485" y="184"/>
                  </a:lnTo>
                  <a:lnTo>
                    <a:pt x="1447" y="219"/>
                  </a:lnTo>
                  <a:lnTo>
                    <a:pt x="1424" y="252"/>
                  </a:lnTo>
                  <a:lnTo>
                    <a:pt x="1408" y="288"/>
                  </a:lnTo>
                  <a:lnTo>
                    <a:pt x="1401" y="327"/>
                  </a:lnTo>
                  <a:lnTo>
                    <a:pt x="1403" y="367"/>
                  </a:lnTo>
                  <a:lnTo>
                    <a:pt x="1411" y="401"/>
                  </a:lnTo>
                  <a:lnTo>
                    <a:pt x="1427" y="440"/>
                  </a:lnTo>
                  <a:lnTo>
                    <a:pt x="1447" y="481"/>
                  </a:lnTo>
                  <a:lnTo>
                    <a:pt x="1472" y="520"/>
                  </a:lnTo>
                  <a:lnTo>
                    <a:pt x="1495" y="549"/>
                  </a:lnTo>
                  <a:lnTo>
                    <a:pt x="1525" y="580"/>
                  </a:lnTo>
                  <a:lnTo>
                    <a:pt x="1561" y="604"/>
                  </a:lnTo>
                  <a:lnTo>
                    <a:pt x="1599" y="614"/>
                  </a:lnTo>
                  <a:lnTo>
                    <a:pt x="1615" y="614"/>
                  </a:lnTo>
                  <a:lnTo>
                    <a:pt x="1623" y="610"/>
                  </a:lnTo>
                  <a:lnTo>
                    <a:pt x="1643" y="602"/>
                  </a:lnTo>
                  <a:lnTo>
                    <a:pt x="1644" y="602"/>
                  </a:lnTo>
                  <a:lnTo>
                    <a:pt x="1662" y="602"/>
                  </a:lnTo>
                  <a:lnTo>
                    <a:pt x="1669" y="605"/>
                  </a:lnTo>
                  <a:lnTo>
                    <a:pt x="1696" y="614"/>
                  </a:lnTo>
                  <a:lnTo>
                    <a:pt x="1707" y="614"/>
                  </a:lnTo>
                  <a:lnTo>
                    <a:pt x="1750" y="603"/>
                  </a:lnTo>
                  <a:lnTo>
                    <a:pt x="1788" y="575"/>
                  </a:lnTo>
                  <a:lnTo>
                    <a:pt x="1821" y="536"/>
                  </a:lnTo>
                  <a:lnTo>
                    <a:pt x="1847" y="495"/>
                  </a:lnTo>
                  <a:lnTo>
                    <a:pt x="1871" y="447"/>
                  </a:lnTo>
                  <a:lnTo>
                    <a:pt x="1890" y="401"/>
                  </a:lnTo>
                  <a:lnTo>
                    <a:pt x="1904" y="361"/>
                  </a:lnTo>
                  <a:lnTo>
                    <a:pt x="1910" y="332"/>
                  </a:lnTo>
                  <a:lnTo>
                    <a:pt x="1912" y="302"/>
                  </a:lnTo>
                  <a:close/>
                </a:path>
              </a:pathLst>
            </a:custGeom>
            <a:solidFill>
              <a:srgbClr val="F265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8" name="docshape630"/>
            <p:cNvSpPr>
              <a:spLocks/>
            </p:cNvSpPr>
            <p:nvPr/>
          </p:nvSpPr>
          <p:spPr bwMode="auto">
            <a:xfrm>
              <a:off x="14088" y="6236"/>
              <a:ext cx="2239" cy="1590"/>
            </a:xfrm>
            <a:custGeom>
              <a:avLst/>
              <a:gdLst/>
              <a:ahLst/>
              <a:cxnLst>
                <a:cxn ang="0">
                  <a:pos x="258" y="591"/>
                </a:cxn>
                <a:cxn ang="0">
                  <a:pos x="226" y="258"/>
                </a:cxn>
                <a:cxn ang="0">
                  <a:pos x="360" y="106"/>
                </a:cxn>
                <a:cxn ang="0">
                  <a:pos x="406" y="120"/>
                </a:cxn>
                <a:cxn ang="0">
                  <a:pos x="417" y="24"/>
                </a:cxn>
                <a:cxn ang="0">
                  <a:pos x="375" y="6"/>
                </a:cxn>
                <a:cxn ang="0">
                  <a:pos x="295" y="36"/>
                </a:cxn>
                <a:cxn ang="0">
                  <a:pos x="115" y="47"/>
                </a:cxn>
                <a:cxn ang="0">
                  <a:pos x="0" y="349"/>
                </a:cxn>
                <a:cxn ang="0">
                  <a:pos x="84" y="615"/>
                </a:cxn>
                <a:cxn ang="0">
                  <a:pos x="259" y="753"/>
                </a:cxn>
                <a:cxn ang="0">
                  <a:pos x="435" y="750"/>
                </a:cxn>
                <a:cxn ang="0">
                  <a:pos x="873" y="375"/>
                </a:cxn>
                <a:cxn ang="0">
                  <a:pos x="708" y="305"/>
                </a:cxn>
                <a:cxn ang="0">
                  <a:pos x="642" y="250"/>
                </a:cxn>
                <a:cxn ang="0">
                  <a:pos x="596" y="254"/>
                </a:cxn>
                <a:cxn ang="0">
                  <a:pos x="575" y="348"/>
                </a:cxn>
                <a:cxn ang="0">
                  <a:pos x="623" y="350"/>
                </a:cxn>
                <a:cxn ang="0">
                  <a:pos x="700" y="538"/>
                </a:cxn>
                <a:cxn ang="0">
                  <a:pos x="560" y="842"/>
                </a:cxn>
                <a:cxn ang="0">
                  <a:pos x="340" y="934"/>
                </a:cxn>
                <a:cxn ang="0">
                  <a:pos x="505" y="994"/>
                </a:cxn>
                <a:cxn ang="0">
                  <a:pos x="716" y="921"/>
                </a:cxn>
                <a:cxn ang="0">
                  <a:pos x="883" y="698"/>
                </a:cxn>
                <a:cxn ang="0">
                  <a:pos x="1697" y="1513"/>
                </a:cxn>
                <a:cxn ang="0">
                  <a:pos x="1498" y="1248"/>
                </a:cxn>
                <a:cxn ang="0">
                  <a:pos x="1569" y="943"/>
                </a:cxn>
                <a:cxn ang="0">
                  <a:pos x="1656" y="920"/>
                </a:cxn>
                <a:cxn ang="0">
                  <a:pos x="1694" y="858"/>
                </a:cxn>
                <a:cxn ang="0">
                  <a:pos x="1669" y="810"/>
                </a:cxn>
                <a:cxn ang="0">
                  <a:pos x="1599" y="841"/>
                </a:cxn>
                <a:cxn ang="0">
                  <a:pos x="1456" y="835"/>
                </a:cxn>
                <a:cxn ang="0">
                  <a:pos x="1280" y="1079"/>
                </a:cxn>
                <a:cxn ang="0">
                  <a:pos x="1332" y="1370"/>
                </a:cxn>
                <a:cxn ang="0">
                  <a:pos x="1494" y="1541"/>
                </a:cxn>
                <a:cxn ang="0">
                  <a:pos x="1697" y="1581"/>
                </a:cxn>
                <a:cxn ang="0">
                  <a:pos x="2229" y="771"/>
                </a:cxn>
                <a:cxn ang="0">
                  <a:pos x="2053" y="637"/>
                </a:cxn>
                <a:cxn ang="0">
                  <a:pos x="1971" y="590"/>
                </a:cxn>
                <a:cxn ang="0">
                  <a:pos x="1922" y="566"/>
                </a:cxn>
                <a:cxn ang="0">
                  <a:pos x="1892" y="676"/>
                </a:cxn>
                <a:cxn ang="0">
                  <a:pos x="1940" y="678"/>
                </a:cxn>
                <a:cxn ang="0">
                  <a:pos x="2017" y="865"/>
                </a:cxn>
                <a:cxn ang="0">
                  <a:pos x="1877" y="1169"/>
                </a:cxn>
                <a:cxn ang="0">
                  <a:pos x="1657" y="1262"/>
                </a:cxn>
                <a:cxn ang="0">
                  <a:pos x="1822" y="1322"/>
                </a:cxn>
                <a:cxn ang="0">
                  <a:pos x="2033" y="1249"/>
                </a:cxn>
                <a:cxn ang="0">
                  <a:pos x="2200" y="1025"/>
                </a:cxn>
              </a:cxnLst>
              <a:rect l="0" t="0" r="r" b="b"/>
              <a:pathLst>
                <a:path w="2239" h="1590">
                  <a:moveTo>
                    <a:pt x="435" y="725"/>
                  </a:moveTo>
                  <a:lnTo>
                    <a:pt x="419" y="703"/>
                  </a:lnTo>
                  <a:lnTo>
                    <a:pt x="314" y="640"/>
                  </a:lnTo>
                  <a:lnTo>
                    <a:pt x="258" y="591"/>
                  </a:lnTo>
                  <a:lnTo>
                    <a:pt x="233" y="532"/>
                  </a:lnTo>
                  <a:lnTo>
                    <a:pt x="219" y="438"/>
                  </a:lnTo>
                  <a:lnTo>
                    <a:pt x="215" y="344"/>
                  </a:lnTo>
                  <a:lnTo>
                    <a:pt x="226" y="258"/>
                  </a:lnTo>
                  <a:lnTo>
                    <a:pt x="251" y="185"/>
                  </a:lnTo>
                  <a:lnTo>
                    <a:pt x="290" y="133"/>
                  </a:lnTo>
                  <a:lnTo>
                    <a:pt x="344" y="108"/>
                  </a:lnTo>
                  <a:lnTo>
                    <a:pt x="360" y="106"/>
                  </a:lnTo>
                  <a:lnTo>
                    <a:pt x="370" y="107"/>
                  </a:lnTo>
                  <a:lnTo>
                    <a:pt x="378" y="110"/>
                  </a:lnTo>
                  <a:lnTo>
                    <a:pt x="389" y="117"/>
                  </a:lnTo>
                  <a:lnTo>
                    <a:pt x="406" y="120"/>
                  </a:lnTo>
                  <a:lnTo>
                    <a:pt x="409" y="96"/>
                  </a:lnTo>
                  <a:lnTo>
                    <a:pt x="412" y="74"/>
                  </a:lnTo>
                  <a:lnTo>
                    <a:pt x="415" y="49"/>
                  </a:lnTo>
                  <a:lnTo>
                    <a:pt x="417" y="24"/>
                  </a:lnTo>
                  <a:lnTo>
                    <a:pt x="414" y="7"/>
                  </a:lnTo>
                  <a:lnTo>
                    <a:pt x="405" y="0"/>
                  </a:lnTo>
                  <a:lnTo>
                    <a:pt x="391" y="0"/>
                  </a:lnTo>
                  <a:lnTo>
                    <a:pt x="375" y="6"/>
                  </a:lnTo>
                  <a:lnTo>
                    <a:pt x="360" y="13"/>
                  </a:lnTo>
                  <a:lnTo>
                    <a:pt x="343" y="22"/>
                  </a:lnTo>
                  <a:lnTo>
                    <a:pt x="321" y="31"/>
                  </a:lnTo>
                  <a:lnTo>
                    <a:pt x="295" y="36"/>
                  </a:lnTo>
                  <a:lnTo>
                    <a:pt x="267" y="30"/>
                  </a:lnTo>
                  <a:lnTo>
                    <a:pt x="232" y="23"/>
                  </a:lnTo>
                  <a:lnTo>
                    <a:pt x="178" y="25"/>
                  </a:lnTo>
                  <a:lnTo>
                    <a:pt x="115" y="47"/>
                  </a:lnTo>
                  <a:lnTo>
                    <a:pt x="57" y="99"/>
                  </a:lnTo>
                  <a:lnTo>
                    <a:pt x="16" y="189"/>
                  </a:lnTo>
                  <a:lnTo>
                    <a:pt x="1" y="269"/>
                  </a:lnTo>
                  <a:lnTo>
                    <a:pt x="0" y="349"/>
                  </a:lnTo>
                  <a:lnTo>
                    <a:pt x="10" y="425"/>
                  </a:lnTo>
                  <a:lnTo>
                    <a:pt x="28" y="496"/>
                  </a:lnTo>
                  <a:lnTo>
                    <a:pt x="54" y="560"/>
                  </a:lnTo>
                  <a:lnTo>
                    <a:pt x="84" y="615"/>
                  </a:lnTo>
                  <a:lnTo>
                    <a:pt x="118" y="659"/>
                  </a:lnTo>
                  <a:lnTo>
                    <a:pt x="185" y="716"/>
                  </a:lnTo>
                  <a:lnTo>
                    <a:pt x="215" y="731"/>
                  </a:lnTo>
                  <a:lnTo>
                    <a:pt x="259" y="753"/>
                  </a:lnTo>
                  <a:lnTo>
                    <a:pt x="330" y="774"/>
                  </a:lnTo>
                  <a:lnTo>
                    <a:pt x="389" y="780"/>
                  </a:lnTo>
                  <a:lnTo>
                    <a:pt x="419" y="771"/>
                  </a:lnTo>
                  <a:lnTo>
                    <a:pt x="435" y="750"/>
                  </a:lnTo>
                  <a:lnTo>
                    <a:pt x="435" y="725"/>
                  </a:lnTo>
                  <a:close/>
                  <a:moveTo>
                    <a:pt x="921" y="542"/>
                  </a:moveTo>
                  <a:lnTo>
                    <a:pt x="911" y="443"/>
                  </a:lnTo>
                  <a:lnTo>
                    <a:pt x="873" y="375"/>
                  </a:lnTo>
                  <a:lnTo>
                    <a:pt x="822" y="334"/>
                  </a:lnTo>
                  <a:lnTo>
                    <a:pt x="771" y="314"/>
                  </a:lnTo>
                  <a:lnTo>
                    <a:pt x="736" y="309"/>
                  </a:lnTo>
                  <a:lnTo>
                    <a:pt x="708" y="305"/>
                  </a:lnTo>
                  <a:lnTo>
                    <a:pt x="685" y="293"/>
                  </a:lnTo>
                  <a:lnTo>
                    <a:pt x="667" y="276"/>
                  </a:lnTo>
                  <a:lnTo>
                    <a:pt x="654" y="262"/>
                  </a:lnTo>
                  <a:lnTo>
                    <a:pt x="642" y="250"/>
                  </a:lnTo>
                  <a:lnTo>
                    <a:pt x="628" y="240"/>
                  </a:lnTo>
                  <a:lnTo>
                    <a:pt x="615" y="235"/>
                  </a:lnTo>
                  <a:lnTo>
                    <a:pt x="605" y="239"/>
                  </a:lnTo>
                  <a:lnTo>
                    <a:pt x="596" y="254"/>
                  </a:lnTo>
                  <a:lnTo>
                    <a:pt x="590" y="278"/>
                  </a:lnTo>
                  <a:lnTo>
                    <a:pt x="584" y="303"/>
                  </a:lnTo>
                  <a:lnTo>
                    <a:pt x="580" y="325"/>
                  </a:lnTo>
                  <a:lnTo>
                    <a:pt x="575" y="348"/>
                  </a:lnTo>
                  <a:lnTo>
                    <a:pt x="592" y="351"/>
                  </a:lnTo>
                  <a:lnTo>
                    <a:pt x="605" y="348"/>
                  </a:lnTo>
                  <a:lnTo>
                    <a:pt x="613" y="347"/>
                  </a:lnTo>
                  <a:lnTo>
                    <a:pt x="623" y="350"/>
                  </a:lnTo>
                  <a:lnTo>
                    <a:pt x="637" y="357"/>
                  </a:lnTo>
                  <a:lnTo>
                    <a:pt x="680" y="399"/>
                  </a:lnTo>
                  <a:lnTo>
                    <a:pt x="700" y="461"/>
                  </a:lnTo>
                  <a:lnTo>
                    <a:pt x="700" y="538"/>
                  </a:lnTo>
                  <a:lnTo>
                    <a:pt x="681" y="623"/>
                  </a:lnTo>
                  <a:lnTo>
                    <a:pt x="646" y="710"/>
                  </a:lnTo>
                  <a:lnTo>
                    <a:pt x="603" y="795"/>
                  </a:lnTo>
                  <a:lnTo>
                    <a:pt x="560" y="842"/>
                  </a:lnTo>
                  <a:lnTo>
                    <a:pt x="491" y="869"/>
                  </a:lnTo>
                  <a:lnTo>
                    <a:pt x="371" y="894"/>
                  </a:lnTo>
                  <a:lnTo>
                    <a:pt x="348" y="910"/>
                  </a:lnTo>
                  <a:lnTo>
                    <a:pt x="340" y="934"/>
                  </a:lnTo>
                  <a:lnTo>
                    <a:pt x="348" y="959"/>
                  </a:lnTo>
                  <a:lnTo>
                    <a:pt x="374" y="977"/>
                  </a:lnTo>
                  <a:lnTo>
                    <a:pt x="431" y="990"/>
                  </a:lnTo>
                  <a:lnTo>
                    <a:pt x="505" y="994"/>
                  </a:lnTo>
                  <a:lnTo>
                    <a:pt x="587" y="983"/>
                  </a:lnTo>
                  <a:lnTo>
                    <a:pt x="669" y="952"/>
                  </a:lnTo>
                  <a:lnTo>
                    <a:pt x="700" y="932"/>
                  </a:lnTo>
                  <a:lnTo>
                    <a:pt x="716" y="921"/>
                  </a:lnTo>
                  <a:lnTo>
                    <a:pt x="763" y="879"/>
                  </a:lnTo>
                  <a:lnTo>
                    <a:pt x="808" y="827"/>
                  </a:lnTo>
                  <a:lnTo>
                    <a:pt x="849" y="767"/>
                  </a:lnTo>
                  <a:lnTo>
                    <a:pt x="883" y="698"/>
                  </a:lnTo>
                  <a:lnTo>
                    <a:pt x="908" y="623"/>
                  </a:lnTo>
                  <a:lnTo>
                    <a:pt x="921" y="542"/>
                  </a:lnTo>
                  <a:close/>
                  <a:moveTo>
                    <a:pt x="1713" y="1535"/>
                  </a:moveTo>
                  <a:lnTo>
                    <a:pt x="1697" y="1513"/>
                  </a:lnTo>
                  <a:lnTo>
                    <a:pt x="1592" y="1450"/>
                  </a:lnTo>
                  <a:lnTo>
                    <a:pt x="1536" y="1401"/>
                  </a:lnTo>
                  <a:lnTo>
                    <a:pt x="1511" y="1342"/>
                  </a:lnTo>
                  <a:lnTo>
                    <a:pt x="1498" y="1248"/>
                  </a:lnTo>
                  <a:lnTo>
                    <a:pt x="1494" y="1154"/>
                  </a:lnTo>
                  <a:lnTo>
                    <a:pt x="1504" y="1068"/>
                  </a:lnTo>
                  <a:lnTo>
                    <a:pt x="1529" y="995"/>
                  </a:lnTo>
                  <a:lnTo>
                    <a:pt x="1569" y="943"/>
                  </a:lnTo>
                  <a:lnTo>
                    <a:pt x="1623" y="918"/>
                  </a:lnTo>
                  <a:lnTo>
                    <a:pt x="1638" y="916"/>
                  </a:lnTo>
                  <a:lnTo>
                    <a:pt x="1648" y="917"/>
                  </a:lnTo>
                  <a:lnTo>
                    <a:pt x="1656" y="920"/>
                  </a:lnTo>
                  <a:lnTo>
                    <a:pt x="1667" y="927"/>
                  </a:lnTo>
                  <a:lnTo>
                    <a:pt x="1684" y="930"/>
                  </a:lnTo>
                  <a:lnTo>
                    <a:pt x="1690" y="884"/>
                  </a:lnTo>
                  <a:lnTo>
                    <a:pt x="1694" y="858"/>
                  </a:lnTo>
                  <a:lnTo>
                    <a:pt x="1695" y="834"/>
                  </a:lnTo>
                  <a:lnTo>
                    <a:pt x="1692" y="817"/>
                  </a:lnTo>
                  <a:lnTo>
                    <a:pt x="1683" y="810"/>
                  </a:lnTo>
                  <a:lnTo>
                    <a:pt x="1669" y="810"/>
                  </a:lnTo>
                  <a:lnTo>
                    <a:pt x="1653" y="815"/>
                  </a:lnTo>
                  <a:lnTo>
                    <a:pt x="1638" y="823"/>
                  </a:lnTo>
                  <a:lnTo>
                    <a:pt x="1621" y="832"/>
                  </a:lnTo>
                  <a:lnTo>
                    <a:pt x="1599" y="841"/>
                  </a:lnTo>
                  <a:lnTo>
                    <a:pt x="1573" y="846"/>
                  </a:lnTo>
                  <a:lnTo>
                    <a:pt x="1545" y="840"/>
                  </a:lnTo>
                  <a:lnTo>
                    <a:pt x="1511" y="833"/>
                  </a:lnTo>
                  <a:lnTo>
                    <a:pt x="1456" y="835"/>
                  </a:lnTo>
                  <a:lnTo>
                    <a:pt x="1394" y="857"/>
                  </a:lnTo>
                  <a:lnTo>
                    <a:pt x="1336" y="909"/>
                  </a:lnTo>
                  <a:lnTo>
                    <a:pt x="1294" y="999"/>
                  </a:lnTo>
                  <a:lnTo>
                    <a:pt x="1280" y="1079"/>
                  </a:lnTo>
                  <a:lnTo>
                    <a:pt x="1278" y="1159"/>
                  </a:lnTo>
                  <a:lnTo>
                    <a:pt x="1288" y="1235"/>
                  </a:lnTo>
                  <a:lnTo>
                    <a:pt x="1306" y="1306"/>
                  </a:lnTo>
                  <a:lnTo>
                    <a:pt x="1332" y="1370"/>
                  </a:lnTo>
                  <a:lnTo>
                    <a:pt x="1363" y="1425"/>
                  </a:lnTo>
                  <a:lnTo>
                    <a:pt x="1396" y="1469"/>
                  </a:lnTo>
                  <a:lnTo>
                    <a:pt x="1463" y="1526"/>
                  </a:lnTo>
                  <a:lnTo>
                    <a:pt x="1494" y="1541"/>
                  </a:lnTo>
                  <a:lnTo>
                    <a:pt x="1537" y="1563"/>
                  </a:lnTo>
                  <a:lnTo>
                    <a:pt x="1608" y="1584"/>
                  </a:lnTo>
                  <a:lnTo>
                    <a:pt x="1667" y="1590"/>
                  </a:lnTo>
                  <a:lnTo>
                    <a:pt x="1697" y="1581"/>
                  </a:lnTo>
                  <a:lnTo>
                    <a:pt x="1713" y="1560"/>
                  </a:lnTo>
                  <a:lnTo>
                    <a:pt x="1713" y="1535"/>
                  </a:lnTo>
                  <a:close/>
                  <a:moveTo>
                    <a:pt x="2238" y="870"/>
                  </a:moveTo>
                  <a:lnTo>
                    <a:pt x="2229" y="771"/>
                  </a:lnTo>
                  <a:lnTo>
                    <a:pt x="2191" y="703"/>
                  </a:lnTo>
                  <a:lnTo>
                    <a:pt x="2139" y="661"/>
                  </a:lnTo>
                  <a:lnTo>
                    <a:pt x="2088" y="641"/>
                  </a:lnTo>
                  <a:lnTo>
                    <a:pt x="2053" y="637"/>
                  </a:lnTo>
                  <a:lnTo>
                    <a:pt x="2025" y="633"/>
                  </a:lnTo>
                  <a:lnTo>
                    <a:pt x="2002" y="620"/>
                  </a:lnTo>
                  <a:lnTo>
                    <a:pt x="1984" y="604"/>
                  </a:lnTo>
                  <a:lnTo>
                    <a:pt x="1971" y="590"/>
                  </a:lnTo>
                  <a:lnTo>
                    <a:pt x="1959" y="578"/>
                  </a:lnTo>
                  <a:lnTo>
                    <a:pt x="1946" y="568"/>
                  </a:lnTo>
                  <a:lnTo>
                    <a:pt x="1933" y="563"/>
                  </a:lnTo>
                  <a:lnTo>
                    <a:pt x="1922" y="566"/>
                  </a:lnTo>
                  <a:lnTo>
                    <a:pt x="1914" y="582"/>
                  </a:lnTo>
                  <a:lnTo>
                    <a:pt x="1907" y="605"/>
                  </a:lnTo>
                  <a:lnTo>
                    <a:pt x="1901" y="631"/>
                  </a:lnTo>
                  <a:lnTo>
                    <a:pt x="1892" y="676"/>
                  </a:lnTo>
                  <a:lnTo>
                    <a:pt x="1910" y="679"/>
                  </a:lnTo>
                  <a:lnTo>
                    <a:pt x="1922" y="675"/>
                  </a:lnTo>
                  <a:lnTo>
                    <a:pt x="1931" y="675"/>
                  </a:lnTo>
                  <a:lnTo>
                    <a:pt x="1940" y="678"/>
                  </a:lnTo>
                  <a:lnTo>
                    <a:pt x="1955" y="685"/>
                  </a:lnTo>
                  <a:lnTo>
                    <a:pt x="1997" y="726"/>
                  </a:lnTo>
                  <a:lnTo>
                    <a:pt x="2017" y="788"/>
                  </a:lnTo>
                  <a:lnTo>
                    <a:pt x="2017" y="865"/>
                  </a:lnTo>
                  <a:lnTo>
                    <a:pt x="1998" y="950"/>
                  </a:lnTo>
                  <a:lnTo>
                    <a:pt x="1964" y="1038"/>
                  </a:lnTo>
                  <a:lnTo>
                    <a:pt x="1920" y="1122"/>
                  </a:lnTo>
                  <a:lnTo>
                    <a:pt x="1877" y="1169"/>
                  </a:lnTo>
                  <a:lnTo>
                    <a:pt x="1808" y="1197"/>
                  </a:lnTo>
                  <a:lnTo>
                    <a:pt x="1688" y="1222"/>
                  </a:lnTo>
                  <a:lnTo>
                    <a:pt x="1665" y="1237"/>
                  </a:lnTo>
                  <a:lnTo>
                    <a:pt x="1657" y="1262"/>
                  </a:lnTo>
                  <a:lnTo>
                    <a:pt x="1665" y="1286"/>
                  </a:lnTo>
                  <a:lnTo>
                    <a:pt x="1691" y="1305"/>
                  </a:lnTo>
                  <a:lnTo>
                    <a:pt x="1748" y="1318"/>
                  </a:lnTo>
                  <a:lnTo>
                    <a:pt x="1822" y="1322"/>
                  </a:lnTo>
                  <a:lnTo>
                    <a:pt x="1904" y="1311"/>
                  </a:lnTo>
                  <a:lnTo>
                    <a:pt x="1987" y="1280"/>
                  </a:lnTo>
                  <a:lnTo>
                    <a:pt x="2017" y="1259"/>
                  </a:lnTo>
                  <a:lnTo>
                    <a:pt x="2033" y="1249"/>
                  </a:lnTo>
                  <a:lnTo>
                    <a:pt x="2080" y="1207"/>
                  </a:lnTo>
                  <a:lnTo>
                    <a:pt x="2125" y="1155"/>
                  </a:lnTo>
                  <a:lnTo>
                    <a:pt x="2166" y="1094"/>
                  </a:lnTo>
                  <a:lnTo>
                    <a:pt x="2200" y="1025"/>
                  </a:lnTo>
                  <a:lnTo>
                    <a:pt x="2225" y="950"/>
                  </a:lnTo>
                  <a:lnTo>
                    <a:pt x="2238" y="870"/>
                  </a:lnTo>
                  <a:close/>
                </a:path>
              </a:pathLst>
            </a:custGeom>
            <a:solidFill>
              <a:srgbClr val="FFDD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9" name="docshape631"/>
            <p:cNvSpPr>
              <a:spLocks noChangeArrowheads="1"/>
            </p:cNvSpPr>
            <p:nvPr/>
          </p:nvSpPr>
          <p:spPr bwMode="auto">
            <a:xfrm>
              <a:off x="13896" y="2477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0" name="docshape632"/>
            <p:cNvSpPr>
              <a:spLocks/>
            </p:cNvSpPr>
            <p:nvPr/>
          </p:nvSpPr>
          <p:spPr bwMode="auto">
            <a:xfrm>
              <a:off x="13950" y="3364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5" y="100"/>
                </a:cxn>
                <a:cxn ang="0">
                  <a:pos x="204" y="107"/>
                </a:cxn>
                <a:cxn ang="0">
                  <a:pos x="178" y="114"/>
                </a:cxn>
                <a:cxn ang="0">
                  <a:pos x="141" y="133"/>
                </a:cxn>
                <a:cxn ang="0">
                  <a:pos x="106" y="183"/>
                </a:cxn>
                <a:cxn ang="0">
                  <a:pos x="97" y="262"/>
                </a:cxn>
                <a:cxn ang="0">
                  <a:pos x="74" y="317"/>
                </a:cxn>
                <a:cxn ang="0">
                  <a:pos x="57" y="341"/>
                </a:cxn>
                <a:cxn ang="0">
                  <a:pos x="19" y="405"/>
                </a:cxn>
                <a:cxn ang="0">
                  <a:pos x="0" y="523"/>
                </a:cxn>
                <a:cxn ang="0">
                  <a:pos x="62" y="649"/>
                </a:cxn>
                <a:cxn ang="0">
                  <a:pos x="133" y="683"/>
                </a:cxn>
                <a:cxn ang="0">
                  <a:pos x="282" y="47"/>
                </a:cxn>
                <a:cxn ang="0">
                  <a:pos x="265" y="22"/>
                </a:cxn>
                <a:cxn ang="0">
                  <a:pos x="243" y="38"/>
                </a:cxn>
                <a:cxn ang="0">
                  <a:pos x="228" y="60"/>
                </a:cxn>
                <a:cxn ang="0">
                  <a:pos x="218" y="40"/>
                </a:cxn>
                <a:cxn ang="0">
                  <a:pos x="183" y="28"/>
                </a:cxn>
                <a:cxn ang="0">
                  <a:pos x="173" y="27"/>
                </a:cxn>
                <a:cxn ang="0">
                  <a:pos x="168" y="27"/>
                </a:cxn>
                <a:cxn ang="0">
                  <a:pos x="166" y="26"/>
                </a:cxn>
                <a:cxn ang="0">
                  <a:pos x="159" y="25"/>
                </a:cxn>
                <a:cxn ang="0">
                  <a:pos x="154" y="24"/>
                </a:cxn>
                <a:cxn ang="0">
                  <a:pos x="151" y="23"/>
                </a:cxn>
                <a:cxn ang="0">
                  <a:pos x="147" y="22"/>
                </a:cxn>
                <a:cxn ang="0">
                  <a:pos x="144" y="21"/>
                </a:cxn>
                <a:cxn ang="0">
                  <a:pos x="141" y="19"/>
                </a:cxn>
                <a:cxn ang="0">
                  <a:pos x="137" y="18"/>
                </a:cxn>
                <a:cxn ang="0">
                  <a:pos x="136" y="17"/>
                </a:cxn>
                <a:cxn ang="0">
                  <a:pos x="133" y="16"/>
                </a:cxn>
                <a:cxn ang="0">
                  <a:pos x="132" y="15"/>
                </a:cxn>
                <a:cxn ang="0">
                  <a:pos x="131" y="14"/>
                </a:cxn>
                <a:cxn ang="0">
                  <a:pos x="127" y="11"/>
                </a:cxn>
                <a:cxn ang="0">
                  <a:pos x="125" y="10"/>
                </a:cxn>
                <a:cxn ang="0">
                  <a:pos x="125" y="9"/>
                </a:cxn>
                <a:cxn ang="0">
                  <a:pos x="124" y="8"/>
                </a:cxn>
                <a:cxn ang="0">
                  <a:pos x="123" y="8"/>
                </a:cxn>
                <a:cxn ang="0">
                  <a:pos x="121" y="5"/>
                </a:cxn>
                <a:cxn ang="0">
                  <a:pos x="121" y="4"/>
                </a:cxn>
                <a:cxn ang="0">
                  <a:pos x="120" y="3"/>
                </a:cxn>
                <a:cxn ang="0">
                  <a:pos x="119" y="0"/>
                </a:cxn>
                <a:cxn ang="0">
                  <a:pos x="119" y="0"/>
                </a:cxn>
                <a:cxn ang="0">
                  <a:pos x="118" y="8"/>
                </a:cxn>
                <a:cxn ang="0">
                  <a:pos x="121" y="56"/>
                </a:cxn>
                <a:cxn ang="0">
                  <a:pos x="155" y="98"/>
                </a:cxn>
                <a:cxn ang="0">
                  <a:pos x="201" y="96"/>
                </a:cxn>
                <a:cxn ang="0">
                  <a:pos x="218" y="694"/>
                </a:cxn>
                <a:cxn ang="0">
                  <a:pos x="231" y="694"/>
                </a:cxn>
                <a:cxn ang="0">
                  <a:pos x="238" y="82"/>
                </a:cxn>
                <a:cxn ang="0">
                  <a:pos x="259" y="58"/>
                </a:cxn>
                <a:cxn ang="0">
                  <a:pos x="451" y="523"/>
                </a:cxn>
                <a:cxn ang="0">
                  <a:pos x="432" y="405"/>
                </a:cxn>
                <a:cxn ang="0">
                  <a:pos x="394" y="341"/>
                </a:cxn>
                <a:cxn ang="0">
                  <a:pos x="377" y="317"/>
                </a:cxn>
                <a:cxn ang="0">
                  <a:pos x="354" y="262"/>
                </a:cxn>
                <a:cxn ang="0">
                  <a:pos x="345" y="183"/>
                </a:cxn>
                <a:cxn ang="0">
                  <a:pos x="310" y="133"/>
                </a:cxn>
                <a:cxn ang="0">
                  <a:pos x="271" y="113"/>
                </a:cxn>
                <a:cxn ang="0">
                  <a:pos x="241" y="106"/>
                </a:cxn>
                <a:cxn ang="0">
                  <a:pos x="231" y="694"/>
                </a:cxn>
                <a:cxn ang="0">
                  <a:pos x="389" y="649"/>
                </a:cxn>
                <a:cxn ang="0">
                  <a:pos x="451" y="523"/>
                </a:cxn>
              </a:cxnLst>
              <a:rect l="0" t="0" r="r" b="b"/>
              <a:pathLst>
                <a:path w="451" h="696">
                  <a:moveTo>
                    <a:pt x="218" y="694"/>
                  </a:moveTo>
                  <a:lnTo>
                    <a:pt x="218" y="87"/>
                  </a:lnTo>
                  <a:lnTo>
                    <a:pt x="216" y="93"/>
                  </a:lnTo>
                  <a:lnTo>
                    <a:pt x="215" y="100"/>
                  </a:lnTo>
                  <a:lnTo>
                    <a:pt x="214" y="106"/>
                  </a:lnTo>
                  <a:lnTo>
                    <a:pt x="204" y="107"/>
                  </a:lnTo>
                  <a:lnTo>
                    <a:pt x="191" y="110"/>
                  </a:lnTo>
                  <a:lnTo>
                    <a:pt x="178" y="114"/>
                  </a:lnTo>
                  <a:lnTo>
                    <a:pt x="163" y="120"/>
                  </a:lnTo>
                  <a:lnTo>
                    <a:pt x="141" y="133"/>
                  </a:lnTo>
                  <a:lnTo>
                    <a:pt x="121" y="154"/>
                  </a:lnTo>
                  <a:lnTo>
                    <a:pt x="106" y="183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7" y="292"/>
                  </a:lnTo>
                  <a:lnTo>
                    <a:pt x="74" y="317"/>
                  </a:lnTo>
                  <a:lnTo>
                    <a:pt x="59" y="338"/>
                  </a:lnTo>
                  <a:lnTo>
                    <a:pt x="57" y="341"/>
                  </a:lnTo>
                  <a:lnTo>
                    <a:pt x="38" y="367"/>
                  </a:lnTo>
                  <a:lnTo>
                    <a:pt x="19" y="405"/>
                  </a:lnTo>
                  <a:lnTo>
                    <a:pt x="5" y="455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133" y="683"/>
                  </a:lnTo>
                  <a:lnTo>
                    <a:pt x="218" y="694"/>
                  </a:lnTo>
                  <a:close/>
                  <a:moveTo>
                    <a:pt x="282" y="47"/>
                  </a:moveTo>
                  <a:lnTo>
                    <a:pt x="279" y="36"/>
                  </a:lnTo>
                  <a:lnTo>
                    <a:pt x="265" y="22"/>
                  </a:lnTo>
                  <a:lnTo>
                    <a:pt x="253" y="29"/>
                  </a:lnTo>
                  <a:lnTo>
                    <a:pt x="243" y="38"/>
                  </a:lnTo>
                  <a:lnTo>
                    <a:pt x="235" y="48"/>
                  </a:lnTo>
                  <a:lnTo>
                    <a:pt x="228" y="60"/>
                  </a:lnTo>
                  <a:lnTo>
                    <a:pt x="225" y="49"/>
                  </a:lnTo>
                  <a:lnTo>
                    <a:pt x="218" y="40"/>
                  </a:lnTo>
                  <a:lnTo>
                    <a:pt x="204" y="33"/>
                  </a:lnTo>
                  <a:lnTo>
                    <a:pt x="183" y="28"/>
                  </a:lnTo>
                  <a:lnTo>
                    <a:pt x="177" y="28"/>
                  </a:lnTo>
                  <a:lnTo>
                    <a:pt x="173" y="27"/>
                  </a:lnTo>
                  <a:lnTo>
                    <a:pt x="171" y="27"/>
                  </a:lnTo>
                  <a:lnTo>
                    <a:pt x="168" y="27"/>
                  </a:lnTo>
                  <a:lnTo>
                    <a:pt x="166" y="26"/>
                  </a:lnTo>
                  <a:lnTo>
                    <a:pt x="161" y="25"/>
                  </a:lnTo>
                  <a:lnTo>
                    <a:pt x="159" y="25"/>
                  </a:lnTo>
                  <a:lnTo>
                    <a:pt x="158" y="25"/>
                  </a:lnTo>
                  <a:lnTo>
                    <a:pt x="154" y="24"/>
                  </a:lnTo>
                  <a:lnTo>
                    <a:pt x="152" y="23"/>
                  </a:lnTo>
                  <a:lnTo>
                    <a:pt x="151" y="23"/>
                  </a:lnTo>
                  <a:lnTo>
                    <a:pt x="150" y="23"/>
                  </a:lnTo>
                  <a:lnTo>
                    <a:pt x="147" y="22"/>
                  </a:lnTo>
                  <a:lnTo>
                    <a:pt x="145" y="21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41" y="19"/>
                  </a:lnTo>
                  <a:lnTo>
                    <a:pt x="138" y="18"/>
                  </a:lnTo>
                  <a:lnTo>
                    <a:pt x="137" y="18"/>
                  </a:lnTo>
                  <a:lnTo>
                    <a:pt x="136" y="17"/>
                  </a:lnTo>
                  <a:lnTo>
                    <a:pt x="134" y="16"/>
                  </a:lnTo>
                  <a:lnTo>
                    <a:pt x="133" y="16"/>
                  </a:lnTo>
                  <a:lnTo>
                    <a:pt x="132" y="15"/>
                  </a:lnTo>
                  <a:lnTo>
                    <a:pt x="131" y="15"/>
                  </a:lnTo>
                  <a:lnTo>
                    <a:pt x="131" y="14"/>
                  </a:lnTo>
                  <a:lnTo>
                    <a:pt x="128" y="12"/>
                  </a:lnTo>
                  <a:lnTo>
                    <a:pt x="127" y="11"/>
                  </a:lnTo>
                  <a:lnTo>
                    <a:pt x="126" y="11"/>
                  </a:lnTo>
                  <a:lnTo>
                    <a:pt x="125" y="10"/>
                  </a:lnTo>
                  <a:lnTo>
                    <a:pt x="125" y="9"/>
                  </a:lnTo>
                  <a:lnTo>
                    <a:pt x="124" y="9"/>
                  </a:lnTo>
                  <a:lnTo>
                    <a:pt x="124" y="8"/>
                  </a:lnTo>
                  <a:lnTo>
                    <a:pt x="123" y="8"/>
                  </a:lnTo>
                  <a:lnTo>
                    <a:pt x="123" y="7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0" y="3"/>
                  </a:lnTo>
                  <a:lnTo>
                    <a:pt x="120" y="1"/>
                  </a:lnTo>
                  <a:lnTo>
                    <a:pt x="119" y="0"/>
                  </a:lnTo>
                  <a:lnTo>
                    <a:pt x="118" y="8"/>
                  </a:lnTo>
                  <a:lnTo>
                    <a:pt x="117" y="29"/>
                  </a:lnTo>
                  <a:lnTo>
                    <a:pt x="121" y="56"/>
                  </a:lnTo>
                  <a:lnTo>
                    <a:pt x="135" y="84"/>
                  </a:lnTo>
                  <a:lnTo>
                    <a:pt x="155" y="98"/>
                  </a:lnTo>
                  <a:lnTo>
                    <a:pt x="178" y="101"/>
                  </a:lnTo>
                  <a:lnTo>
                    <a:pt x="201" y="96"/>
                  </a:lnTo>
                  <a:lnTo>
                    <a:pt x="218" y="87"/>
                  </a:lnTo>
                  <a:lnTo>
                    <a:pt x="218" y="694"/>
                  </a:lnTo>
                  <a:lnTo>
                    <a:pt x="226" y="695"/>
                  </a:lnTo>
                  <a:lnTo>
                    <a:pt x="231" y="694"/>
                  </a:lnTo>
                  <a:lnTo>
                    <a:pt x="231" y="106"/>
                  </a:lnTo>
                  <a:lnTo>
                    <a:pt x="238" y="82"/>
                  </a:lnTo>
                  <a:lnTo>
                    <a:pt x="246" y="68"/>
                  </a:lnTo>
                  <a:lnTo>
                    <a:pt x="259" y="58"/>
                  </a:lnTo>
                  <a:lnTo>
                    <a:pt x="282" y="47"/>
                  </a:lnTo>
                  <a:close/>
                  <a:moveTo>
                    <a:pt x="451" y="523"/>
                  </a:moveTo>
                  <a:lnTo>
                    <a:pt x="446" y="455"/>
                  </a:lnTo>
                  <a:lnTo>
                    <a:pt x="432" y="405"/>
                  </a:lnTo>
                  <a:lnTo>
                    <a:pt x="413" y="367"/>
                  </a:lnTo>
                  <a:lnTo>
                    <a:pt x="394" y="341"/>
                  </a:lnTo>
                  <a:lnTo>
                    <a:pt x="392" y="338"/>
                  </a:lnTo>
                  <a:lnTo>
                    <a:pt x="377" y="317"/>
                  </a:lnTo>
                  <a:lnTo>
                    <a:pt x="364" y="292"/>
                  </a:lnTo>
                  <a:lnTo>
                    <a:pt x="354" y="262"/>
                  </a:lnTo>
                  <a:lnTo>
                    <a:pt x="350" y="223"/>
                  </a:lnTo>
                  <a:lnTo>
                    <a:pt x="345" y="183"/>
                  </a:lnTo>
                  <a:lnTo>
                    <a:pt x="330" y="154"/>
                  </a:lnTo>
                  <a:lnTo>
                    <a:pt x="310" y="133"/>
                  </a:lnTo>
                  <a:lnTo>
                    <a:pt x="288" y="120"/>
                  </a:lnTo>
                  <a:lnTo>
                    <a:pt x="271" y="113"/>
                  </a:lnTo>
                  <a:lnTo>
                    <a:pt x="254" y="109"/>
                  </a:lnTo>
                  <a:lnTo>
                    <a:pt x="241" y="106"/>
                  </a:lnTo>
                  <a:lnTo>
                    <a:pt x="231" y="106"/>
                  </a:lnTo>
                  <a:lnTo>
                    <a:pt x="231" y="694"/>
                  </a:lnTo>
                  <a:lnTo>
                    <a:pt x="319" y="683"/>
                  </a:lnTo>
                  <a:lnTo>
                    <a:pt x="389" y="649"/>
                  </a:lnTo>
                  <a:lnTo>
                    <a:pt x="434" y="595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2BB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1" name="docshape633"/>
            <p:cNvSpPr>
              <a:spLocks/>
            </p:cNvSpPr>
            <p:nvPr/>
          </p:nvSpPr>
          <p:spPr bwMode="auto">
            <a:xfrm>
              <a:off x="15925" y="3364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5" y="100"/>
                </a:cxn>
                <a:cxn ang="0">
                  <a:pos x="204" y="107"/>
                </a:cxn>
                <a:cxn ang="0">
                  <a:pos x="178" y="114"/>
                </a:cxn>
                <a:cxn ang="0">
                  <a:pos x="141" y="133"/>
                </a:cxn>
                <a:cxn ang="0">
                  <a:pos x="106" y="183"/>
                </a:cxn>
                <a:cxn ang="0">
                  <a:pos x="97" y="262"/>
                </a:cxn>
                <a:cxn ang="0">
                  <a:pos x="74" y="317"/>
                </a:cxn>
                <a:cxn ang="0">
                  <a:pos x="57" y="341"/>
                </a:cxn>
                <a:cxn ang="0">
                  <a:pos x="19" y="405"/>
                </a:cxn>
                <a:cxn ang="0">
                  <a:pos x="0" y="523"/>
                </a:cxn>
                <a:cxn ang="0">
                  <a:pos x="62" y="649"/>
                </a:cxn>
                <a:cxn ang="0">
                  <a:pos x="133" y="683"/>
                </a:cxn>
                <a:cxn ang="0">
                  <a:pos x="282" y="47"/>
                </a:cxn>
                <a:cxn ang="0">
                  <a:pos x="265" y="22"/>
                </a:cxn>
                <a:cxn ang="0">
                  <a:pos x="243" y="38"/>
                </a:cxn>
                <a:cxn ang="0">
                  <a:pos x="228" y="60"/>
                </a:cxn>
                <a:cxn ang="0">
                  <a:pos x="218" y="40"/>
                </a:cxn>
                <a:cxn ang="0">
                  <a:pos x="183" y="28"/>
                </a:cxn>
                <a:cxn ang="0">
                  <a:pos x="173" y="27"/>
                </a:cxn>
                <a:cxn ang="0">
                  <a:pos x="168" y="27"/>
                </a:cxn>
                <a:cxn ang="0">
                  <a:pos x="166" y="26"/>
                </a:cxn>
                <a:cxn ang="0">
                  <a:pos x="159" y="25"/>
                </a:cxn>
                <a:cxn ang="0">
                  <a:pos x="154" y="24"/>
                </a:cxn>
                <a:cxn ang="0">
                  <a:pos x="151" y="23"/>
                </a:cxn>
                <a:cxn ang="0">
                  <a:pos x="147" y="22"/>
                </a:cxn>
                <a:cxn ang="0">
                  <a:pos x="144" y="21"/>
                </a:cxn>
                <a:cxn ang="0">
                  <a:pos x="141" y="19"/>
                </a:cxn>
                <a:cxn ang="0">
                  <a:pos x="137" y="18"/>
                </a:cxn>
                <a:cxn ang="0">
                  <a:pos x="136" y="17"/>
                </a:cxn>
                <a:cxn ang="0">
                  <a:pos x="133" y="16"/>
                </a:cxn>
                <a:cxn ang="0">
                  <a:pos x="132" y="15"/>
                </a:cxn>
                <a:cxn ang="0">
                  <a:pos x="131" y="14"/>
                </a:cxn>
                <a:cxn ang="0">
                  <a:pos x="128" y="12"/>
                </a:cxn>
                <a:cxn ang="0">
                  <a:pos x="125" y="10"/>
                </a:cxn>
                <a:cxn ang="0">
                  <a:pos x="125" y="9"/>
                </a:cxn>
                <a:cxn ang="0">
                  <a:pos x="124" y="8"/>
                </a:cxn>
                <a:cxn ang="0">
                  <a:pos x="123" y="7"/>
                </a:cxn>
                <a:cxn ang="0">
                  <a:pos x="122" y="6"/>
                </a:cxn>
                <a:cxn ang="0">
                  <a:pos x="121" y="5"/>
                </a:cxn>
                <a:cxn ang="0">
                  <a:pos x="121" y="4"/>
                </a:cxn>
                <a:cxn ang="0">
                  <a:pos x="120" y="3"/>
                </a:cxn>
                <a:cxn ang="0">
                  <a:pos x="120" y="1"/>
                </a:cxn>
                <a:cxn ang="0">
                  <a:pos x="119" y="0"/>
                </a:cxn>
                <a:cxn ang="0">
                  <a:pos x="117" y="29"/>
                </a:cxn>
                <a:cxn ang="0">
                  <a:pos x="135" y="84"/>
                </a:cxn>
                <a:cxn ang="0">
                  <a:pos x="178" y="101"/>
                </a:cxn>
                <a:cxn ang="0">
                  <a:pos x="218" y="87"/>
                </a:cxn>
                <a:cxn ang="0">
                  <a:pos x="226" y="695"/>
                </a:cxn>
                <a:cxn ang="0">
                  <a:pos x="231" y="106"/>
                </a:cxn>
                <a:cxn ang="0">
                  <a:pos x="246" y="68"/>
                </a:cxn>
                <a:cxn ang="0">
                  <a:pos x="282" y="47"/>
                </a:cxn>
                <a:cxn ang="0">
                  <a:pos x="446" y="455"/>
                </a:cxn>
                <a:cxn ang="0">
                  <a:pos x="413" y="367"/>
                </a:cxn>
                <a:cxn ang="0">
                  <a:pos x="393" y="338"/>
                </a:cxn>
                <a:cxn ang="0">
                  <a:pos x="364" y="292"/>
                </a:cxn>
                <a:cxn ang="0">
                  <a:pos x="351" y="223"/>
                </a:cxn>
                <a:cxn ang="0">
                  <a:pos x="330" y="154"/>
                </a:cxn>
                <a:cxn ang="0">
                  <a:pos x="288" y="120"/>
                </a:cxn>
                <a:cxn ang="0">
                  <a:pos x="254" y="109"/>
                </a:cxn>
                <a:cxn ang="0">
                  <a:pos x="231" y="106"/>
                </a:cxn>
                <a:cxn ang="0">
                  <a:pos x="319" y="683"/>
                </a:cxn>
                <a:cxn ang="0">
                  <a:pos x="434" y="595"/>
                </a:cxn>
              </a:cxnLst>
              <a:rect l="0" t="0" r="r" b="b"/>
              <a:pathLst>
                <a:path w="451" h="696">
                  <a:moveTo>
                    <a:pt x="218" y="694"/>
                  </a:moveTo>
                  <a:lnTo>
                    <a:pt x="218" y="87"/>
                  </a:lnTo>
                  <a:lnTo>
                    <a:pt x="216" y="93"/>
                  </a:lnTo>
                  <a:lnTo>
                    <a:pt x="215" y="100"/>
                  </a:lnTo>
                  <a:lnTo>
                    <a:pt x="214" y="106"/>
                  </a:lnTo>
                  <a:lnTo>
                    <a:pt x="204" y="107"/>
                  </a:lnTo>
                  <a:lnTo>
                    <a:pt x="191" y="110"/>
                  </a:lnTo>
                  <a:lnTo>
                    <a:pt x="178" y="114"/>
                  </a:lnTo>
                  <a:lnTo>
                    <a:pt x="163" y="120"/>
                  </a:lnTo>
                  <a:lnTo>
                    <a:pt x="141" y="133"/>
                  </a:lnTo>
                  <a:lnTo>
                    <a:pt x="121" y="154"/>
                  </a:lnTo>
                  <a:lnTo>
                    <a:pt x="106" y="183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7" y="292"/>
                  </a:lnTo>
                  <a:lnTo>
                    <a:pt x="74" y="317"/>
                  </a:lnTo>
                  <a:lnTo>
                    <a:pt x="59" y="338"/>
                  </a:lnTo>
                  <a:lnTo>
                    <a:pt x="57" y="341"/>
                  </a:lnTo>
                  <a:lnTo>
                    <a:pt x="38" y="367"/>
                  </a:lnTo>
                  <a:lnTo>
                    <a:pt x="19" y="405"/>
                  </a:lnTo>
                  <a:lnTo>
                    <a:pt x="5" y="455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133" y="683"/>
                  </a:lnTo>
                  <a:lnTo>
                    <a:pt x="218" y="694"/>
                  </a:lnTo>
                  <a:close/>
                  <a:moveTo>
                    <a:pt x="282" y="47"/>
                  </a:moveTo>
                  <a:lnTo>
                    <a:pt x="279" y="36"/>
                  </a:lnTo>
                  <a:lnTo>
                    <a:pt x="265" y="22"/>
                  </a:lnTo>
                  <a:lnTo>
                    <a:pt x="253" y="29"/>
                  </a:lnTo>
                  <a:lnTo>
                    <a:pt x="243" y="38"/>
                  </a:lnTo>
                  <a:lnTo>
                    <a:pt x="235" y="48"/>
                  </a:lnTo>
                  <a:lnTo>
                    <a:pt x="228" y="60"/>
                  </a:lnTo>
                  <a:lnTo>
                    <a:pt x="225" y="49"/>
                  </a:lnTo>
                  <a:lnTo>
                    <a:pt x="218" y="40"/>
                  </a:lnTo>
                  <a:lnTo>
                    <a:pt x="204" y="33"/>
                  </a:lnTo>
                  <a:lnTo>
                    <a:pt x="183" y="28"/>
                  </a:lnTo>
                  <a:lnTo>
                    <a:pt x="177" y="28"/>
                  </a:lnTo>
                  <a:lnTo>
                    <a:pt x="173" y="27"/>
                  </a:lnTo>
                  <a:lnTo>
                    <a:pt x="172" y="27"/>
                  </a:lnTo>
                  <a:lnTo>
                    <a:pt x="168" y="27"/>
                  </a:lnTo>
                  <a:lnTo>
                    <a:pt x="166" y="26"/>
                  </a:lnTo>
                  <a:lnTo>
                    <a:pt x="161" y="25"/>
                  </a:lnTo>
                  <a:lnTo>
                    <a:pt x="159" y="25"/>
                  </a:lnTo>
                  <a:lnTo>
                    <a:pt x="158" y="25"/>
                  </a:lnTo>
                  <a:lnTo>
                    <a:pt x="154" y="24"/>
                  </a:lnTo>
                  <a:lnTo>
                    <a:pt x="152" y="23"/>
                  </a:lnTo>
                  <a:lnTo>
                    <a:pt x="151" y="23"/>
                  </a:lnTo>
                  <a:lnTo>
                    <a:pt x="150" y="23"/>
                  </a:lnTo>
                  <a:lnTo>
                    <a:pt x="147" y="22"/>
                  </a:lnTo>
                  <a:lnTo>
                    <a:pt x="145" y="21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41" y="19"/>
                  </a:lnTo>
                  <a:lnTo>
                    <a:pt x="138" y="18"/>
                  </a:lnTo>
                  <a:lnTo>
                    <a:pt x="137" y="18"/>
                  </a:lnTo>
                  <a:lnTo>
                    <a:pt x="136" y="17"/>
                  </a:lnTo>
                  <a:lnTo>
                    <a:pt x="134" y="16"/>
                  </a:lnTo>
                  <a:lnTo>
                    <a:pt x="133" y="16"/>
                  </a:lnTo>
                  <a:lnTo>
                    <a:pt x="132" y="15"/>
                  </a:lnTo>
                  <a:lnTo>
                    <a:pt x="131" y="15"/>
                  </a:lnTo>
                  <a:lnTo>
                    <a:pt x="131" y="14"/>
                  </a:lnTo>
                  <a:lnTo>
                    <a:pt x="130" y="13"/>
                  </a:lnTo>
                  <a:lnTo>
                    <a:pt x="128" y="12"/>
                  </a:lnTo>
                  <a:lnTo>
                    <a:pt x="127" y="11"/>
                  </a:lnTo>
                  <a:lnTo>
                    <a:pt x="125" y="10"/>
                  </a:lnTo>
                  <a:lnTo>
                    <a:pt x="125" y="9"/>
                  </a:lnTo>
                  <a:lnTo>
                    <a:pt x="124" y="9"/>
                  </a:lnTo>
                  <a:lnTo>
                    <a:pt x="124" y="8"/>
                  </a:lnTo>
                  <a:lnTo>
                    <a:pt x="123" y="7"/>
                  </a:lnTo>
                  <a:lnTo>
                    <a:pt x="122" y="6"/>
                  </a:lnTo>
                  <a:lnTo>
                    <a:pt x="122" y="5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0" y="3"/>
                  </a:lnTo>
                  <a:lnTo>
                    <a:pt x="120" y="1"/>
                  </a:lnTo>
                  <a:lnTo>
                    <a:pt x="119" y="0"/>
                  </a:lnTo>
                  <a:lnTo>
                    <a:pt x="118" y="8"/>
                  </a:lnTo>
                  <a:lnTo>
                    <a:pt x="117" y="29"/>
                  </a:lnTo>
                  <a:lnTo>
                    <a:pt x="121" y="56"/>
                  </a:lnTo>
                  <a:lnTo>
                    <a:pt x="135" y="84"/>
                  </a:lnTo>
                  <a:lnTo>
                    <a:pt x="155" y="98"/>
                  </a:lnTo>
                  <a:lnTo>
                    <a:pt x="178" y="101"/>
                  </a:lnTo>
                  <a:lnTo>
                    <a:pt x="201" y="96"/>
                  </a:lnTo>
                  <a:lnTo>
                    <a:pt x="218" y="87"/>
                  </a:lnTo>
                  <a:lnTo>
                    <a:pt x="218" y="694"/>
                  </a:lnTo>
                  <a:lnTo>
                    <a:pt x="226" y="695"/>
                  </a:lnTo>
                  <a:lnTo>
                    <a:pt x="231" y="694"/>
                  </a:lnTo>
                  <a:lnTo>
                    <a:pt x="231" y="106"/>
                  </a:lnTo>
                  <a:lnTo>
                    <a:pt x="238" y="82"/>
                  </a:lnTo>
                  <a:lnTo>
                    <a:pt x="246" y="68"/>
                  </a:lnTo>
                  <a:lnTo>
                    <a:pt x="259" y="58"/>
                  </a:lnTo>
                  <a:lnTo>
                    <a:pt x="282" y="47"/>
                  </a:lnTo>
                  <a:close/>
                  <a:moveTo>
                    <a:pt x="451" y="523"/>
                  </a:moveTo>
                  <a:lnTo>
                    <a:pt x="446" y="455"/>
                  </a:lnTo>
                  <a:lnTo>
                    <a:pt x="432" y="405"/>
                  </a:lnTo>
                  <a:lnTo>
                    <a:pt x="413" y="367"/>
                  </a:lnTo>
                  <a:lnTo>
                    <a:pt x="394" y="341"/>
                  </a:lnTo>
                  <a:lnTo>
                    <a:pt x="393" y="338"/>
                  </a:lnTo>
                  <a:lnTo>
                    <a:pt x="377" y="317"/>
                  </a:lnTo>
                  <a:lnTo>
                    <a:pt x="364" y="292"/>
                  </a:lnTo>
                  <a:lnTo>
                    <a:pt x="354" y="262"/>
                  </a:lnTo>
                  <a:lnTo>
                    <a:pt x="351" y="223"/>
                  </a:lnTo>
                  <a:lnTo>
                    <a:pt x="345" y="183"/>
                  </a:lnTo>
                  <a:lnTo>
                    <a:pt x="330" y="154"/>
                  </a:lnTo>
                  <a:lnTo>
                    <a:pt x="310" y="133"/>
                  </a:lnTo>
                  <a:lnTo>
                    <a:pt x="288" y="120"/>
                  </a:lnTo>
                  <a:lnTo>
                    <a:pt x="271" y="113"/>
                  </a:lnTo>
                  <a:lnTo>
                    <a:pt x="254" y="109"/>
                  </a:lnTo>
                  <a:lnTo>
                    <a:pt x="241" y="106"/>
                  </a:lnTo>
                  <a:lnTo>
                    <a:pt x="231" y="106"/>
                  </a:lnTo>
                  <a:lnTo>
                    <a:pt x="231" y="694"/>
                  </a:lnTo>
                  <a:lnTo>
                    <a:pt x="319" y="683"/>
                  </a:lnTo>
                  <a:lnTo>
                    <a:pt x="390" y="649"/>
                  </a:lnTo>
                  <a:lnTo>
                    <a:pt x="434" y="595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2" name="docshape634"/>
            <p:cNvSpPr>
              <a:spLocks/>
            </p:cNvSpPr>
            <p:nvPr/>
          </p:nvSpPr>
          <p:spPr bwMode="auto">
            <a:xfrm>
              <a:off x="13920" y="2614"/>
              <a:ext cx="2439" cy="621"/>
            </a:xfrm>
            <a:custGeom>
              <a:avLst/>
              <a:gdLst/>
              <a:ahLst/>
              <a:cxnLst>
                <a:cxn ang="0">
                  <a:pos x="477" y="230"/>
                </a:cxn>
                <a:cxn ang="0">
                  <a:pos x="261" y="137"/>
                </a:cxn>
                <a:cxn ang="0">
                  <a:pos x="325" y="67"/>
                </a:cxn>
                <a:cxn ang="0">
                  <a:pos x="275" y="56"/>
                </a:cxn>
                <a:cxn ang="0">
                  <a:pos x="243" y="58"/>
                </a:cxn>
                <a:cxn ang="0">
                  <a:pos x="191" y="42"/>
                </a:cxn>
                <a:cxn ang="0">
                  <a:pos x="182" y="41"/>
                </a:cxn>
                <a:cxn ang="0">
                  <a:pos x="170" y="39"/>
                </a:cxn>
                <a:cxn ang="0">
                  <a:pos x="156" y="36"/>
                </a:cxn>
                <a:cxn ang="0">
                  <a:pos x="150" y="34"/>
                </a:cxn>
                <a:cxn ang="0">
                  <a:pos x="137" y="28"/>
                </a:cxn>
                <a:cxn ang="0">
                  <a:pos x="132" y="25"/>
                </a:cxn>
                <a:cxn ang="0">
                  <a:pos x="126" y="20"/>
                </a:cxn>
                <a:cxn ang="0">
                  <a:pos x="123" y="17"/>
                </a:cxn>
                <a:cxn ang="0">
                  <a:pos x="120" y="13"/>
                </a:cxn>
                <a:cxn ang="0">
                  <a:pos x="118" y="8"/>
                </a:cxn>
                <a:cxn ang="0">
                  <a:pos x="114" y="43"/>
                </a:cxn>
                <a:cxn ang="0">
                  <a:pos x="192" y="135"/>
                </a:cxn>
                <a:cxn ang="0">
                  <a:pos x="240" y="130"/>
                </a:cxn>
                <a:cxn ang="0">
                  <a:pos x="84" y="190"/>
                </a:cxn>
                <a:cxn ang="0">
                  <a:pos x="0" y="333"/>
                </a:cxn>
                <a:cxn ang="0">
                  <a:pos x="46" y="487"/>
                </a:cxn>
                <a:cxn ang="0">
                  <a:pos x="159" y="611"/>
                </a:cxn>
                <a:cxn ang="0">
                  <a:pos x="242" y="609"/>
                </a:cxn>
                <a:cxn ang="0">
                  <a:pos x="268" y="611"/>
                </a:cxn>
                <a:cxn ang="0">
                  <a:pos x="387" y="581"/>
                </a:cxn>
                <a:cxn ang="0">
                  <a:pos x="489" y="407"/>
                </a:cxn>
                <a:cxn ang="0">
                  <a:pos x="2439" y="302"/>
                </a:cxn>
                <a:cxn ang="0">
                  <a:pos x="2361" y="184"/>
                </a:cxn>
                <a:cxn ang="0">
                  <a:pos x="2200" y="102"/>
                </a:cxn>
                <a:cxn ang="0">
                  <a:pos x="2249" y="46"/>
                </a:cxn>
                <a:cxn ang="0">
                  <a:pos x="2192" y="62"/>
                </a:cxn>
                <a:cxn ang="0">
                  <a:pos x="2154" y="42"/>
                </a:cxn>
                <a:cxn ang="0">
                  <a:pos x="2114" y="35"/>
                </a:cxn>
                <a:cxn ang="0">
                  <a:pos x="2105" y="34"/>
                </a:cxn>
                <a:cxn ang="0">
                  <a:pos x="2098" y="33"/>
                </a:cxn>
                <a:cxn ang="0">
                  <a:pos x="2087" y="30"/>
                </a:cxn>
                <a:cxn ang="0">
                  <a:pos x="2082" y="28"/>
                </a:cxn>
                <a:cxn ang="0">
                  <a:pos x="2076" y="26"/>
                </a:cxn>
                <a:cxn ang="0">
                  <a:pos x="2068" y="23"/>
                </a:cxn>
                <a:cxn ang="0">
                  <a:pos x="2065" y="21"/>
                </a:cxn>
                <a:cxn ang="0">
                  <a:pos x="2059" y="18"/>
                </a:cxn>
                <a:cxn ang="0">
                  <a:pos x="2054" y="13"/>
                </a:cxn>
                <a:cxn ang="0">
                  <a:pos x="2051" y="11"/>
                </a:cxn>
                <a:cxn ang="0">
                  <a:pos x="2049" y="8"/>
                </a:cxn>
                <a:cxn ang="0">
                  <a:pos x="2046" y="0"/>
                </a:cxn>
                <a:cxn ang="0">
                  <a:pos x="2048" y="71"/>
                </a:cxn>
                <a:cxn ang="0">
                  <a:pos x="2149" y="122"/>
                </a:cxn>
                <a:cxn ang="0">
                  <a:pos x="2167" y="130"/>
                </a:cxn>
                <a:cxn ang="0">
                  <a:pos x="1974" y="219"/>
                </a:cxn>
                <a:cxn ang="0">
                  <a:pos x="1930" y="367"/>
                </a:cxn>
                <a:cxn ang="0">
                  <a:pos x="2000" y="520"/>
                </a:cxn>
                <a:cxn ang="0">
                  <a:pos x="2126" y="614"/>
                </a:cxn>
                <a:cxn ang="0">
                  <a:pos x="2171" y="602"/>
                </a:cxn>
                <a:cxn ang="0">
                  <a:pos x="2223" y="614"/>
                </a:cxn>
                <a:cxn ang="0">
                  <a:pos x="2348" y="536"/>
                </a:cxn>
                <a:cxn ang="0">
                  <a:pos x="2431" y="360"/>
                </a:cxn>
              </a:cxnLst>
              <a:rect l="0" t="0" r="r" b="b"/>
              <a:pathLst>
                <a:path w="2439" h="621">
                  <a:moveTo>
                    <a:pt x="511" y="309"/>
                  </a:moveTo>
                  <a:lnTo>
                    <a:pt x="506" y="281"/>
                  </a:lnTo>
                  <a:lnTo>
                    <a:pt x="495" y="255"/>
                  </a:lnTo>
                  <a:lnTo>
                    <a:pt x="477" y="230"/>
                  </a:lnTo>
                  <a:lnTo>
                    <a:pt x="433" y="191"/>
                  </a:lnTo>
                  <a:lnTo>
                    <a:pt x="378" y="163"/>
                  </a:lnTo>
                  <a:lnTo>
                    <a:pt x="318" y="144"/>
                  </a:lnTo>
                  <a:lnTo>
                    <a:pt x="261" y="137"/>
                  </a:lnTo>
                  <a:lnTo>
                    <a:pt x="271" y="109"/>
                  </a:lnTo>
                  <a:lnTo>
                    <a:pt x="281" y="92"/>
                  </a:lnTo>
                  <a:lnTo>
                    <a:pt x="297" y="80"/>
                  </a:lnTo>
                  <a:lnTo>
                    <a:pt x="325" y="67"/>
                  </a:lnTo>
                  <a:lnTo>
                    <a:pt x="320" y="53"/>
                  </a:lnTo>
                  <a:lnTo>
                    <a:pt x="303" y="35"/>
                  </a:lnTo>
                  <a:lnTo>
                    <a:pt x="288" y="44"/>
                  </a:lnTo>
                  <a:lnTo>
                    <a:pt x="275" y="56"/>
                  </a:lnTo>
                  <a:lnTo>
                    <a:pt x="264" y="69"/>
                  </a:lnTo>
                  <a:lnTo>
                    <a:pt x="256" y="83"/>
                  </a:lnTo>
                  <a:lnTo>
                    <a:pt x="252" y="70"/>
                  </a:lnTo>
                  <a:lnTo>
                    <a:pt x="243" y="58"/>
                  </a:lnTo>
                  <a:lnTo>
                    <a:pt x="226" y="49"/>
                  </a:lnTo>
                  <a:lnTo>
                    <a:pt x="199" y="43"/>
                  </a:lnTo>
                  <a:lnTo>
                    <a:pt x="195" y="43"/>
                  </a:lnTo>
                  <a:lnTo>
                    <a:pt x="191" y="42"/>
                  </a:lnTo>
                  <a:lnTo>
                    <a:pt x="188" y="42"/>
                  </a:lnTo>
                  <a:lnTo>
                    <a:pt x="186" y="42"/>
                  </a:lnTo>
                  <a:lnTo>
                    <a:pt x="185" y="42"/>
                  </a:lnTo>
                  <a:lnTo>
                    <a:pt x="182" y="41"/>
                  </a:lnTo>
                  <a:lnTo>
                    <a:pt x="180" y="41"/>
                  </a:lnTo>
                  <a:lnTo>
                    <a:pt x="177" y="41"/>
                  </a:lnTo>
                  <a:lnTo>
                    <a:pt x="172" y="40"/>
                  </a:lnTo>
                  <a:lnTo>
                    <a:pt x="170" y="39"/>
                  </a:lnTo>
                  <a:lnTo>
                    <a:pt x="162" y="37"/>
                  </a:lnTo>
                  <a:lnTo>
                    <a:pt x="159" y="37"/>
                  </a:lnTo>
                  <a:lnTo>
                    <a:pt x="158" y="36"/>
                  </a:lnTo>
                  <a:lnTo>
                    <a:pt x="156" y="36"/>
                  </a:lnTo>
                  <a:lnTo>
                    <a:pt x="154" y="35"/>
                  </a:lnTo>
                  <a:lnTo>
                    <a:pt x="153" y="35"/>
                  </a:lnTo>
                  <a:lnTo>
                    <a:pt x="152" y="34"/>
                  </a:lnTo>
                  <a:lnTo>
                    <a:pt x="150" y="34"/>
                  </a:lnTo>
                  <a:lnTo>
                    <a:pt x="149" y="33"/>
                  </a:lnTo>
                  <a:lnTo>
                    <a:pt x="146" y="32"/>
                  </a:lnTo>
                  <a:lnTo>
                    <a:pt x="140" y="30"/>
                  </a:lnTo>
                  <a:lnTo>
                    <a:pt x="137" y="28"/>
                  </a:lnTo>
                  <a:lnTo>
                    <a:pt x="136" y="28"/>
                  </a:lnTo>
                  <a:lnTo>
                    <a:pt x="135" y="27"/>
                  </a:lnTo>
                  <a:lnTo>
                    <a:pt x="134" y="27"/>
                  </a:lnTo>
                  <a:lnTo>
                    <a:pt x="132" y="25"/>
                  </a:lnTo>
                  <a:lnTo>
                    <a:pt x="131" y="24"/>
                  </a:lnTo>
                  <a:lnTo>
                    <a:pt x="128" y="22"/>
                  </a:lnTo>
                  <a:lnTo>
                    <a:pt x="127" y="22"/>
                  </a:lnTo>
                  <a:lnTo>
                    <a:pt x="126" y="20"/>
                  </a:lnTo>
                  <a:lnTo>
                    <a:pt x="125" y="20"/>
                  </a:lnTo>
                  <a:lnTo>
                    <a:pt x="124" y="19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2" y="16"/>
                  </a:lnTo>
                  <a:lnTo>
                    <a:pt x="121" y="15"/>
                  </a:lnTo>
                  <a:lnTo>
                    <a:pt x="120" y="13"/>
                  </a:lnTo>
                  <a:lnTo>
                    <a:pt x="119" y="11"/>
                  </a:lnTo>
                  <a:lnTo>
                    <a:pt x="118" y="10"/>
                  </a:lnTo>
                  <a:lnTo>
                    <a:pt x="118" y="9"/>
                  </a:lnTo>
                  <a:lnTo>
                    <a:pt x="118" y="8"/>
                  </a:lnTo>
                  <a:lnTo>
                    <a:pt x="118" y="7"/>
                  </a:lnTo>
                  <a:lnTo>
                    <a:pt x="117" y="7"/>
                  </a:lnTo>
                  <a:lnTo>
                    <a:pt x="116" y="17"/>
                  </a:lnTo>
                  <a:lnTo>
                    <a:pt x="114" y="43"/>
                  </a:lnTo>
                  <a:lnTo>
                    <a:pt x="120" y="78"/>
                  </a:lnTo>
                  <a:lnTo>
                    <a:pt x="138" y="114"/>
                  </a:lnTo>
                  <a:lnTo>
                    <a:pt x="163" y="131"/>
                  </a:lnTo>
                  <a:lnTo>
                    <a:pt x="192" y="135"/>
                  </a:lnTo>
                  <a:lnTo>
                    <a:pt x="221" y="129"/>
                  </a:lnTo>
                  <a:lnTo>
                    <a:pt x="243" y="117"/>
                  </a:lnTo>
                  <a:lnTo>
                    <a:pt x="241" y="124"/>
                  </a:lnTo>
                  <a:lnTo>
                    <a:pt x="240" y="130"/>
                  </a:lnTo>
                  <a:lnTo>
                    <a:pt x="239" y="137"/>
                  </a:lnTo>
                  <a:lnTo>
                    <a:pt x="184" y="145"/>
                  </a:lnTo>
                  <a:lnTo>
                    <a:pt x="131" y="163"/>
                  </a:lnTo>
                  <a:lnTo>
                    <a:pt x="84" y="190"/>
                  </a:lnTo>
                  <a:lnTo>
                    <a:pt x="46" y="225"/>
                  </a:lnTo>
                  <a:lnTo>
                    <a:pt x="22" y="258"/>
                  </a:lnTo>
                  <a:lnTo>
                    <a:pt x="7" y="294"/>
                  </a:lnTo>
                  <a:lnTo>
                    <a:pt x="0" y="333"/>
                  </a:lnTo>
                  <a:lnTo>
                    <a:pt x="2" y="374"/>
                  </a:lnTo>
                  <a:lnTo>
                    <a:pt x="10" y="408"/>
                  </a:lnTo>
                  <a:lnTo>
                    <a:pt x="25" y="447"/>
                  </a:lnTo>
                  <a:lnTo>
                    <a:pt x="46" y="487"/>
                  </a:lnTo>
                  <a:lnTo>
                    <a:pt x="71" y="527"/>
                  </a:lnTo>
                  <a:lnTo>
                    <a:pt x="94" y="556"/>
                  </a:lnTo>
                  <a:lnTo>
                    <a:pt x="124" y="587"/>
                  </a:lnTo>
                  <a:lnTo>
                    <a:pt x="159" y="611"/>
                  </a:lnTo>
                  <a:lnTo>
                    <a:pt x="198" y="620"/>
                  </a:lnTo>
                  <a:lnTo>
                    <a:pt x="214" y="620"/>
                  </a:lnTo>
                  <a:lnTo>
                    <a:pt x="222" y="617"/>
                  </a:lnTo>
                  <a:lnTo>
                    <a:pt x="242" y="609"/>
                  </a:lnTo>
                  <a:lnTo>
                    <a:pt x="243" y="609"/>
                  </a:lnTo>
                  <a:lnTo>
                    <a:pt x="261" y="609"/>
                  </a:lnTo>
                  <a:lnTo>
                    <a:pt x="268" y="611"/>
                  </a:lnTo>
                  <a:lnTo>
                    <a:pt x="295" y="620"/>
                  </a:lnTo>
                  <a:lnTo>
                    <a:pt x="306" y="620"/>
                  </a:lnTo>
                  <a:lnTo>
                    <a:pt x="349" y="609"/>
                  </a:lnTo>
                  <a:lnTo>
                    <a:pt x="387" y="581"/>
                  </a:lnTo>
                  <a:lnTo>
                    <a:pt x="420" y="543"/>
                  </a:lnTo>
                  <a:lnTo>
                    <a:pt x="446" y="502"/>
                  </a:lnTo>
                  <a:lnTo>
                    <a:pt x="470" y="453"/>
                  </a:lnTo>
                  <a:lnTo>
                    <a:pt x="489" y="407"/>
                  </a:lnTo>
                  <a:lnTo>
                    <a:pt x="503" y="367"/>
                  </a:lnTo>
                  <a:lnTo>
                    <a:pt x="509" y="338"/>
                  </a:lnTo>
                  <a:lnTo>
                    <a:pt x="511" y="309"/>
                  </a:lnTo>
                  <a:close/>
                  <a:moveTo>
                    <a:pt x="2439" y="302"/>
                  </a:moveTo>
                  <a:lnTo>
                    <a:pt x="2434" y="274"/>
                  </a:lnTo>
                  <a:lnTo>
                    <a:pt x="2423" y="248"/>
                  </a:lnTo>
                  <a:lnTo>
                    <a:pt x="2406" y="223"/>
                  </a:lnTo>
                  <a:lnTo>
                    <a:pt x="2361" y="184"/>
                  </a:lnTo>
                  <a:lnTo>
                    <a:pt x="2306" y="156"/>
                  </a:lnTo>
                  <a:lnTo>
                    <a:pt x="2247" y="138"/>
                  </a:lnTo>
                  <a:lnTo>
                    <a:pt x="2189" y="130"/>
                  </a:lnTo>
                  <a:lnTo>
                    <a:pt x="2200" y="102"/>
                  </a:lnTo>
                  <a:lnTo>
                    <a:pt x="2210" y="85"/>
                  </a:lnTo>
                  <a:lnTo>
                    <a:pt x="2225" y="74"/>
                  </a:lnTo>
                  <a:lnTo>
                    <a:pt x="2253" y="61"/>
                  </a:lnTo>
                  <a:lnTo>
                    <a:pt x="2249" y="46"/>
                  </a:lnTo>
                  <a:lnTo>
                    <a:pt x="2231" y="29"/>
                  </a:lnTo>
                  <a:lnTo>
                    <a:pt x="2216" y="38"/>
                  </a:lnTo>
                  <a:lnTo>
                    <a:pt x="2203" y="49"/>
                  </a:lnTo>
                  <a:lnTo>
                    <a:pt x="2192" y="62"/>
                  </a:lnTo>
                  <a:lnTo>
                    <a:pt x="2184" y="76"/>
                  </a:lnTo>
                  <a:lnTo>
                    <a:pt x="2180" y="63"/>
                  </a:lnTo>
                  <a:lnTo>
                    <a:pt x="2171" y="51"/>
                  </a:lnTo>
                  <a:lnTo>
                    <a:pt x="2154" y="42"/>
                  </a:lnTo>
                  <a:lnTo>
                    <a:pt x="2127" y="36"/>
                  </a:lnTo>
                  <a:lnTo>
                    <a:pt x="2123" y="36"/>
                  </a:lnTo>
                  <a:lnTo>
                    <a:pt x="2116" y="35"/>
                  </a:lnTo>
                  <a:lnTo>
                    <a:pt x="2114" y="35"/>
                  </a:lnTo>
                  <a:lnTo>
                    <a:pt x="2113" y="35"/>
                  </a:lnTo>
                  <a:lnTo>
                    <a:pt x="2111" y="35"/>
                  </a:lnTo>
                  <a:lnTo>
                    <a:pt x="2108" y="34"/>
                  </a:lnTo>
                  <a:lnTo>
                    <a:pt x="2105" y="34"/>
                  </a:lnTo>
                  <a:lnTo>
                    <a:pt x="2104" y="34"/>
                  </a:lnTo>
                  <a:lnTo>
                    <a:pt x="2103" y="33"/>
                  </a:lnTo>
                  <a:lnTo>
                    <a:pt x="2101" y="33"/>
                  </a:lnTo>
                  <a:lnTo>
                    <a:pt x="2098" y="33"/>
                  </a:lnTo>
                  <a:lnTo>
                    <a:pt x="2095" y="32"/>
                  </a:lnTo>
                  <a:lnTo>
                    <a:pt x="2092" y="31"/>
                  </a:lnTo>
                  <a:lnTo>
                    <a:pt x="2090" y="31"/>
                  </a:lnTo>
                  <a:lnTo>
                    <a:pt x="2087" y="30"/>
                  </a:lnTo>
                  <a:lnTo>
                    <a:pt x="2086" y="30"/>
                  </a:lnTo>
                  <a:lnTo>
                    <a:pt x="2085" y="29"/>
                  </a:lnTo>
                  <a:lnTo>
                    <a:pt x="2084" y="29"/>
                  </a:lnTo>
                  <a:lnTo>
                    <a:pt x="2082" y="28"/>
                  </a:lnTo>
                  <a:lnTo>
                    <a:pt x="2081" y="28"/>
                  </a:lnTo>
                  <a:lnTo>
                    <a:pt x="2080" y="28"/>
                  </a:lnTo>
                  <a:lnTo>
                    <a:pt x="2079" y="27"/>
                  </a:lnTo>
                  <a:lnTo>
                    <a:pt x="2076" y="26"/>
                  </a:lnTo>
                  <a:lnTo>
                    <a:pt x="2073" y="25"/>
                  </a:lnTo>
                  <a:lnTo>
                    <a:pt x="2070" y="24"/>
                  </a:lnTo>
                  <a:lnTo>
                    <a:pt x="2068" y="23"/>
                  </a:lnTo>
                  <a:lnTo>
                    <a:pt x="2067" y="22"/>
                  </a:lnTo>
                  <a:lnTo>
                    <a:pt x="2066" y="22"/>
                  </a:lnTo>
                  <a:lnTo>
                    <a:pt x="2065" y="21"/>
                  </a:lnTo>
                  <a:lnTo>
                    <a:pt x="2063" y="20"/>
                  </a:lnTo>
                  <a:lnTo>
                    <a:pt x="2062" y="20"/>
                  </a:lnTo>
                  <a:lnTo>
                    <a:pt x="2060" y="18"/>
                  </a:lnTo>
                  <a:lnTo>
                    <a:pt x="2059" y="18"/>
                  </a:lnTo>
                  <a:lnTo>
                    <a:pt x="2058" y="17"/>
                  </a:lnTo>
                  <a:lnTo>
                    <a:pt x="2056" y="16"/>
                  </a:lnTo>
                  <a:lnTo>
                    <a:pt x="2055" y="15"/>
                  </a:lnTo>
                  <a:lnTo>
                    <a:pt x="2054" y="13"/>
                  </a:lnTo>
                  <a:lnTo>
                    <a:pt x="2053" y="13"/>
                  </a:lnTo>
                  <a:lnTo>
                    <a:pt x="2052" y="12"/>
                  </a:lnTo>
                  <a:lnTo>
                    <a:pt x="2051" y="11"/>
                  </a:lnTo>
                  <a:lnTo>
                    <a:pt x="2051" y="10"/>
                  </a:lnTo>
                  <a:lnTo>
                    <a:pt x="2050" y="9"/>
                  </a:lnTo>
                  <a:lnTo>
                    <a:pt x="2050" y="8"/>
                  </a:lnTo>
                  <a:lnTo>
                    <a:pt x="2049" y="8"/>
                  </a:lnTo>
                  <a:lnTo>
                    <a:pt x="2048" y="7"/>
                  </a:lnTo>
                  <a:lnTo>
                    <a:pt x="2047" y="5"/>
                  </a:lnTo>
                  <a:lnTo>
                    <a:pt x="2046" y="2"/>
                  </a:lnTo>
                  <a:lnTo>
                    <a:pt x="2046" y="0"/>
                  </a:lnTo>
                  <a:lnTo>
                    <a:pt x="2044" y="10"/>
                  </a:lnTo>
                  <a:lnTo>
                    <a:pt x="2043" y="37"/>
                  </a:lnTo>
                  <a:lnTo>
                    <a:pt x="2048" y="71"/>
                  </a:lnTo>
                  <a:lnTo>
                    <a:pt x="2066" y="107"/>
                  </a:lnTo>
                  <a:lnTo>
                    <a:pt x="2091" y="125"/>
                  </a:lnTo>
                  <a:lnTo>
                    <a:pt x="2120" y="128"/>
                  </a:lnTo>
                  <a:lnTo>
                    <a:pt x="2149" y="122"/>
                  </a:lnTo>
                  <a:lnTo>
                    <a:pt x="2171" y="111"/>
                  </a:lnTo>
                  <a:lnTo>
                    <a:pt x="2169" y="117"/>
                  </a:lnTo>
                  <a:lnTo>
                    <a:pt x="2168" y="124"/>
                  </a:lnTo>
                  <a:lnTo>
                    <a:pt x="2167" y="130"/>
                  </a:lnTo>
                  <a:lnTo>
                    <a:pt x="2112" y="138"/>
                  </a:lnTo>
                  <a:lnTo>
                    <a:pt x="2060" y="156"/>
                  </a:lnTo>
                  <a:lnTo>
                    <a:pt x="2013" y="183"/>
                  </a:lnTo>
                  <a:lnTo>
                    <a:pt x="1974" y="219"/>
                  </a:lnTo>
                  <a:lnTo>
                    <a:pt x="1951" y="252"/>
                  </a:lnTo>
                  <a:lnTo>
                    <a:pt x="1935" y="288"/>
                  </a:lnTo>
                  <a:lnTo>
                    <a:pt x="1929" y="326"/>
                  </a:lnTo>
                  <a:lnTo>
                    <a:pt x="1930" y="367"/>
                  </a:lnTo>
                  <a:lnTo>
                    <a:pt x="1938" y="401"/>
                  </a:lnTo>
                  <a:lnTo>
                    <a:pt x="1954" y="440"/>
                  </a:lnTo>
                  <a:lnTo>
                    <a:pt x="1974" y="480"/>
                  </a:lnTo>
                  <a:lnTo>
                    <a:pt x="2000" y="520"/>
                  </a:lnTo>
                  <a:lnTo>
                    <a:pt x="2022" y="549"/>
                  </a:lnTo>
                  <a:lnTo>
                    <a:pt x="2053" y="580"/>
                  </a:lnTo>
                  <a:lnTo>
                    <a:pt x="2088" y="604"/>
                  </a:lnTo>
                  <a:lnTo>
                    <a:pt x="2126" y="614"/>
                  </a:lnTo>
                  <a:lnTo>
                    <a:pt x="2142" y="613"/>
                  </a:lnTo>
                  <a:lnTo>
                    <a:pt x="2151" y="610"/>
                  </a:lnTo>
                  <a:lnTo>
                    <a:pt x="2170" y="602"/>
                  </a:lnTo>
                  <a:lnTo>
                    <a:pt x="2171" y="602"/>
                  </a:lnTo>
                  <a:lnTo>
                    <a:pt x="2189" y="602"/>
                  </a:lnTo>
                  <a:lnTo>
                    <a:pt x="2196" y="605"/>
                  </a:lnTo>
                  <a:lnTo>
                    <a:pt x="2223" y="614"/>
                  </a:lnTo>
                  <a:lnTo>
                    <a:pt x="2234" y="614"/>
                  </a:lnTo>
                  <a:lnTo>
                    <a:pt x="2277" y="603"/>
                  </a:lnTo>
                  <a:lnTo>
                    <a:pt x="2315" y="574"/>
                  </a:lnTo>
                  <a:lnTo>
                    <a:pt x="2348" y="536"/>
                  </a:lnTo>
                  <a:lnTo>
                    <a:pt x="2374" y="495"/>
                  </a:lnTo>
                  <a:lnTo>
                    <a:pt x="2399" y="447"/>
                  </a:lnTo>
                  <a:lnTo>
                    <a:pt x="2418" y="400"/>
                  </a:lnTo>
                  <a:lnTo>
                    <a:pt x="2431" y="360"/>
                  </a:lnTo>
                  <a:lnTo>
                    <a:pt x="2438" y="331"/>
                  </a:lnTo>
                  <a:lnTo>
                    <a:pt x="2439" y="302"/>
                  </a:lnTo>
                  <a:close/>
                </a:path>
              </a:pathLst>
            </a:custGeom>
            <a:solidFill>
              <a:srgbClr val="F265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3" name="docshape635"/>
            <p:cNvSpPr>
              <a:spLocks/>
            </p:cNvSpPr>
            <p:nvPr/>
          </p:nvSpPr>
          <p:spPr bwMode="auto">
            <a:xfrm>
              <a:off x="14548" y="2599"/>
              <a:ext cx="1289" cy="1390"/>
            </a:xfrm>
            <a:custGeom>
              <a:avLst/>
              <a:gdLst/>
              <a:ahLst/>
              <a:cxnLst>
                <a:cxn ang="0">
                  <a:pos x="586" y="982"/>
                </a:cxn>
                <a:cxn ang="0">
                  <a:pos x="361" y="826"/>
                </a:cxn>
                <a:cxn ang="0">
                  <a:pos x="307" y="613"/>
                </a:cxn>
                <a:cxn ang="0">
                  <a:pos x="306" y="427"/>
                </a:cxn>
                <a:cxn ang="0">
                  <a:pos x="345" y="272"/>
                </a:cxn>
                <a:cxn ang="0">
                  <a:pos x="426" y="172"/>
                </a:cxn>
                <a:cxn ang="0">
                  <a:pos x="504" y="148"/>
                </a:cxn>
                <a:cxn ang="0">
                  <a:pos x="529" y="154"/>
                </a:cxn>
                <a:cxn ang="0">
                  <a:pos x="558" y="165"/>
                </a:cxn>
                <a:cxn ang="0">
                  <a:pos x="569" y="154"/>
                </a:cxn>
                <a:cxn ang="0">
                  <a:pos x="581" y="68"/>
                </a:cxn>
                <a:cxn ang="0">
                  <a:pos x="579" y="10"/>
                </a:cxn>
                <a:cxn ang="0">
                  <a:pos x="547" y="0"/>
                </a:cxn>
                <a:cxn ang="0">
                  <a:pos x="504" y="17"/>
                </a:cxn>
                <a:cxn ang="0">
                  <a:pos x="449" y="44"/>
                </a:cxn>
                <a:cxn ang="0">
                  <a:pos x="374" y="42"/>
                </a:cxn>
                <a:cxn ang="0">
                  <a:pos x="295" y="30"/>
                </a:cxn>
                <a:cxn ang="0">
                  <a:pos x="174" y="59"/>
                </a:cxn>
                <a:cxn ang="0">
                  <a:pos x="61" y="168"/>
                </a:cxn>
                <a:cxn ang="0">
                  <a:pos x="5" y="351"/>
                </a:cxn>
                <a:cxn ang="0">
                  <a:pos x="4" y="523"/>
                </a:cxn>
                <a:cxn ang="0">
                  <a:pos x="37" y="682"/>
                </a:cxn>
                <a:cxn ang="0">
                  <a:pos x="94" y="818"/>
                </a:cxn>
                <a:cxn ang="0">
                  <a:pos x="166" y="921"/>
                </a:cxn>
                <a:cxn ang="0">
                  <a:pos x="321" y="1034"/>
                </a:cxn>
                <a:cxn ang="0">
                  <a:pos x="480" y="1084"/>
                </a:cxn>
                <a:cxn ang="0">
                  <a:pos x="586" y="1078"/>
                </a:cxn>
                <a:cxn ang="0">
                  <a:pos x="609" y="1013"/>
                </a:cxn>
                <a:cxn ang="0">
                  <a:pos x="1283" y="654"/>
                </a:cxn>
                <a:cxn ang="0">
                  <a:pos x="1211" y="514"/>
                </a:cxn>
                <a:cxn ang="0">
                  <a:pos x="1107" y="447"/>
                </a:cxn>
                <a:cxn ang="0">
                  <a:pos x="1029" y="432"/>
                </a:cxn>
                <a:cxn ang="0">
                  <a:pos x="958" y="409"/>
                </a:cxn>
                <a:cxn ang="0">
                  <a:pos x="914" y="366"/>
                </a:cxn>
                <a:cxn ang="0">
                  <a:pos x="879" y="336"/>
                </a:cxn>
                <a:cxn ang="0">
                  <a:pos x="846" y="334"/>
                </a:cxn>
                <a:cxn ang="0">
                  <a:pos x="825" y="388"/>
                </a:cxn>
                <a:cxn ang="0">
                  <a:pos x="808" y="473"/>
                </a:cxn>
                <a:cxn ang="0">
                  <a:pos x="815" y="488"/>
                </a:cxn>
                <a:cxn ang="0">
                  <a:pos x="845" y="486"/>
                </a:cxn>
                <a:cxn ang="0">
                  <a:pos x="871" y="489"/>
                </a:cxn>
                <a:cxn ang="0">
                  <a:pos x="937" y="537"/>
                </a:cxn>
                <a:cxn ang="0">
                  <a:pos x="980" y="658"/>
                </a:cxn>
                <a:cxn ang="0">
                  <a:pos x="966" y="818"/>
                </a:cxn>
                <a:cxn ang="0">
                  <a:pos x="904" y="993"/>
                </a:cxn>
                <a:cxn ang="0">
                  <a:pos x="783" y="1176"/>
                </a:cxn>
                <a:cxn ang="0">
                  <a:pos x="519" y="1250"/>
                </a:cxn>
                <a:cxn ang="0">
                  <a:pos x="476" y="1305"/>
                </a:cxn>
                <a:cxn ang="0">
                  <a:pos x="523" y="1365"/>
                </a:cxn>
                <a:cxn ang="0">
                  <a:pos x="663" y="1389"/>
                </a:cxn>
                <a:cxn ang="0">
                  <a:pos x="844" y="1368"/>
                </a:cxn>
                <a:cxn ang="0">
                  <a:pos x="986" y="1298"/>
                </a:cxn>
                <a:cxn ang="0">
                  <a:pos x="1088" y="1206"/>
                </a:cxn>
                <a:cxn ang="0">
                  <a:pos x="1181" y="1081"/>
                </a:cxn>
                <a:cxn ang="0">
                  <a:pos x="1252" y="929"/>
                </a:cxn>
                <a:cxn ang="0">
                  <a:pos x="1288" y="757"/>
                </a:cxn>
              </a:cxnLst>
              <a:rect l="0" t="0" r="r" b="b"/>
              <a:pathLst>
                <a:path w="1289" h="1390">
                  <a:moveTo>
                    <a:pt x="609" y="1013"/>
                  </a:moveTo>
                  <a:lnTo>
                    <a:pt x="586" y="982"/>
                  </a:lnTo>
                  <a:lnTo>
                    <a:pt x="439" y="894"/>
                  </a:lnTo>
                  <a:lnTo>
                    <a:pt x="361" y="826"/>
                  </a:lnTo>
                  <a:lnTo>
                    <a:pt x="326" y="744"/>
                  </a:lnTo>
                  <a:lnTo>
                    <a:pt x="307" y="613"/>
                  </a:lnTo>
                  <a:lnTo>
                    <a:pt x="301" y="518"/>
                  </a:lnTo>
                  <a:lnTo>
                    <a:pt x="306" y="427"/>
                  </a:lnTo>
                  <a:lnTo>
                    <a:pt x="320" y="344"/>
                  </a:lnTo>
                  <a:lnTo>
                    <a:pt x="345" y="272"/>
                  </a:lnTo>
                  <a:lnTo>
                    <a:pt x="380" y="213"/>
                  </a:lnTo>
                  <a:lnTo>
                    <a:pt x="426" y="172"/>
                  </a:lnTo>
                  <a:lnTo>
                    <a:pt x="482" y="150"/>
                  </a:lnTo>
                  <a:lnTo>
                    <a:pt x="504" y="148"/>
                  </a:lnTo>
                  <a:lnTo>
                    <a:pt x="518" y="149"/>
                  </a:lnTo>
                  <a:lnTo>
                    <a:pt x="529" y="154"/>
                  </a:lnTo>
                  <a:lnTo>
                    <a:pt x="544" y="164"/>
                  </a:lnTo>
                  <a:lnTo>
                    <a:pt x="558" y="165"/>
                  </a:lnTo>
                  <a:lnTo>
                    <a:pt x="565" y="163"/>
                  </a:lnTo>
                  <a:lnTo>
                    <a:pt x="569" y="154"/>
                  </a:lnTo>
                  <a:lnTo>
                    <a:pt x="577" y="104"/>
                  </a:lnTo>
                  <a:lnTo>
                    <a:pt x="581" y="68"/>
                  </a:lnTo>
                  <a:lnTo>
                    <a:pt x="583" y="34"/>
                  </a:lnTo>
                  <a:lnTo>
                    <a:pt x="579" y="10"/>
                  </a:lnTo>
                  <a:lnTo>
                    <a:pt x="567" y="0"/>
                  </a:lnTo>
                  <a:lnTo>
                    <a:pt x="547" y="0"/>
                  </a:lnTo>
                  <a:lnTo>
                    <a:pt x="525" y="8"/>
                  </a:lnTo>
                  <a:lnTo>
                    <a:pt x="504" y="17"/>
                  </a:lnTo>
                  <a:lnTo>
                    <a:pt x="480" y="30"/>
                  </a:lnTo>
                  <a:lnTo>
                    <a:pt x="449" y="44"/>
                  </a:lnTo>
                  <a:lnTo>
                    <a:pt x="413" y="50"/>
                  </a:lnTo>
                  <a:lnTo>
                    <a:pt x="374" y="42"/>
                  </a:lnTo>
                  <a:lnTo>
                    <a:pt x="343" y="34"/>
                  </a:lnTo>
                  <a:lnTo>
                    <a:pt x="295" y="30"/>
                  </a:lnTo>
                  <a:lnTo>
                    <a:pt x="237" y="37"/>
                  </a:lnTo>
                  <a:lnTo>
                    <a:pt x="174" y="59"/>
                  </a:lnTo>
                  <a:lnTo>
                    <a:pt x="114" y="101"/>
                  </a:lnTo>
                  <a:lnTo>
                    <a:pt x="61" y="168"/>
                  </a:lnTo>
                  <a:lnTo>
                    <a:pt x="22" y="264"/>
                  </a:lnTo>
                  <a:lnTo>
                    <a:pt x="5" y="351"/>
                  </a:lnTo>
                  <a:lnTo>
                    <a:pt x="0" y="438"/>
                  </a:lnTo>
                  <a:lnTo>
                    <a:pt x="4" y="523"/>
                  </a:lnTo>
                  <a:lnTo>
                    <a:pt x="17" y="605"/>
                  </a:lnTo>
                  <a:lnTo>
                    <a:pt x="37" y="682"/>
                  </a:lnTo>
                  <a:lnTo>
                    <a:pt x="63" y="753"/>
                  </a:lnTo>
                  <a:lnTo>
                    <a:pt x="94" y="818"/>
                  </a:lnTo>
                  <a:lnTo>
                    <a:pt x="129" y="874"/>
                  </a:lnTo>
                  <a:lnTo>
                    <a:pt x="166" y="921"/>
                  </a:lnTo>
                  <a:lnTo>
                    <a:pt x="240" y="986"/>
                  </a:lnTo>
                  <a:lnTo>
                    <a:pt x="321" y="1034"/>
                  </a:lnTo>
                  <a:lnTo>
                    <a:pt x="404" y="1066"/>
                  </a:lnTo>
                  <a:lnTo>
                    <a:pt x="480" y="1084"/>
                  </a:lnTo>
                  <a:lnTo>
                    <a:pt x="544" y="1090"/>
                  </a:lnTo>
                  <a:lnTo>
                    <a:pt x="586" y="1078"/>
                  </a:lnTo>
                  <a:lnTo>
                    <a:pt x="608" y="1049"/>
                  </a:lnTo>
                  <a:lnTo>
                    <a:pt x="609" y="1013"/>
                  </a:lnTo>
                  <a:close/>
                  <a:moveTo>
                    <a:pt x="1288" y="757"/>
                  </a:moveTo>
                  <a:lnTo>
                    <a:pt x="1283" y="654"/>
                  </a:lnTo>
                  <a:lnTo>
                    <a:pt x="1255" y="574"/>
                  </a:lnTo>
                  <a:lnTo>
                    <a:pt x="1211" y="514"/>
                  </a:lnTo>
                  <a:lnTo>
                    <a:pt x="1160" y="473"/>
                  </a:lnTo>
                  <a:lnTo>
                    <a:pt x="1107" y="447"/>
                  </a:lnTo>
                  <a:lnTo>
                    <a:pt x="1061" y="434"/>
                  </a:lnTo>
                  <a:lnTo>
                    <a:pt x="1029" y="432"/>
                  </a:lnTo>
                  <a:lnTo>
                    <a:pt x="990" y="427"/>
                  </a:lnTo>
                  <a:lnTo>
                    <a:pt x="958" y="409"/>
                  </a:lnTo>
                  <a:lnTo>
                    <a:pt x="932" y="386"/>
                  </a:lnTo>
                  <a:lnTo>
                    <a:pt x="914" y="366"/>
                  </a:lnTo>
                  <a:lnTo>
                    <a:pt x="898" y="350"/>
                  </a:lnTo>
                  <a:lnTo>
                    <a:pt x="879" y="336"/>
                  </a:lnTo>
                  <a:lnTo>
                    <a:pt x="860" y="329"/>
                  </a:lnTo>
                  <a:lnTo>
                    <a:pt x="846" y="334"/>
                  </a:lnTo>
                  <a:lnTo>
                    <a:pt x="834" y="355"/>
                  </a:lnTo>
                  <a:lnTo>
                    <a:pt x="825" y="388"/>
                  </a:lnTo>
                  <a:lnTo>
                    <a:pt x="817" y="424"/>
                  </a:lnTo>
                  <a:lnTo>
                    <a:pt x="808" y="473"/>
                  </a:lnTo>
                  <a:lnTo>
                    <a:pt x="808" y="483"/>
                  </a:lnTo>
                  <a:lnTo>
                    <a:pt x="815" y="488"/>
                  </a:lnTo>
                  <a:lnTo>
                    <a:pt x="828" y="491"/>
                  </a:lnTo>
                  <a:lnTo>
                    <a:pt x="845" y="486"/>
                  </a:lnTo>
                  <a:lnTo>
                    <a:pt x="858" y="485"/>
                  </a:lnTo>
                  <a:lnTo>
                    <a:pt x="871" y="489"/>
                  </a:lnTo>
                  <a:lnTo>
                    <a:pt x="891" y="499"/>
                  </a:lnTo>
                  <a:lnTo>
                    <a:pt x="937" y="537"/>
                  </a:lnTo>
                  <a:lnTo>
                    <a:pt x="966" y="591"/>
                  </a:lnTo>
                  <a:lnTo>
                    <a:pt x="980" y="658"/>
                  </a:lnTo>
                  <a:lnTo>
                    <a:pt x="980" y="735"/>
                  </a:lnTo>
                  <a:lnTo>
                    <a:pt x="966" y="818"/>
                  </a:lnTo>
                  <a:lnTo>
                    <a:pt x="941" y="905"/>
                  </a:lnTo>
                  <a:lnTo>
                    <a:pt x="904" y="993"/>
                  </a:lnTo>
                  <a:lnTo>
                    <a:pt x="843" y="1110"/>
                  </a:lnTo>
                  <a:lnTo>
                    <a:pt x="783" y="1176"/>
                  </a:lnTo>
                  <a:lnTo>
                    <a:pt x="687" y="1215"/>
                  </a:lnTo>
                  <a:lnTo>
                    <a:pt x="519" y="1250"/>
                  </a:lnTo>
                  <a:lnTo>
                    <a:pt x="487" y="1271"/>
                  </a:lnTo>
                  <a:lnTo>
                    <a:pt x="476" y="1305"/>
                  </a:lnTo>
                  <a:lnTo>
                    <a:pt x="487" y="1340"/>
                  </a:lnTo>
                  <a:lnTo>
                    <a:pt x="523" y="1365"/>
                  </a:lnTo>
                  <a:lnTo>
                    <a:pt x="585" y="1381"/>
                  </a:lnTo>
                  <a:lnTo>
                    <a:pt x="663" y="1389"/>
                  </a:lnTo>
                  <a:lnTo>
                    <a:pt x="752" y="1386"/>
                  </a:lnTo>
                  <a:lnTo>
                    <a:pt x="844" y="1368"/>
                  </a:lnTo>
                  <a:lnTo>
                    <a:pt x="936" y="1330"/>
                  </a:lnTo>
                  <a:lnTo>
                    <a:pt x="986" y="1298"/>
                  </a:lnTo>
                  <a:lnTo>
                    <a:pt x="1037" y="1257"/>
                  </a:lnTo>
                  <a:lnTo>
                    <a:pt x="1088" y="1206"/>
                  </a:lnTo>
                  <a:lnTo>
                    <a:pt x="1136" y="1147"/>
                  </a:lnTo>
                  <a:lnTo>
                    <a:pt x="1181" y="1081"/>
                  </a:lnTo>
                  <a:lnTo>
                    <a:pt x="1220" y="1008"/>
                  </a:lnTo>
                  <a:lnTo>
                    <a:pt x="1252" y="929"/>
                  </a:lnTo>
                  <a:lnTo>
                    <a:pt x="1275" y="846"/>
                  </a:lnTo>
                  <a:lnTo>
                    <a:pt x="1288" y="757"/>
                  </a:lnTo>
                  <a:close/>
                </a:path>
              </a:pathLst>
            </a:custGeom>
            <a:solidFill>
              <a:srgbClr val="FFDD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4" name="docshape636"/>
            <p:cNvSpPr>
              <a:spLocks noChangeArrowheads="1"/>
            </p:cNvSpPr>
            <p:nvPr/>
          </p:nvSpPr>
          <p:spPr bwMode="auto">
            <a:xfrm>
              <a:off x="13896" y="9858"/>
              <a:ext cx="2539" cy="1705"/>
            </a:xfrm>
            <a:prstGeom prst="rect">
              <a:avLst/>
            </a:prstGeom>
            <a:solidFill>
              <a:srgbClr val="A7A9A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5" name="docshape637"/>
            <p:cNvSpPr>
              <a:spLocks/>
            </p:cNvSpPr>
            <p:nvPr/>
          </p:nvSpPr>
          <p:spPr bwMode="auto">
            <a:xfrm>
              <a:off x="14050" y="9990"/>
              <a:ext cx="1913" cy="1497"/>
            </a:xfrm>
            <a:custGeom>
              <a:avLst/>
              <a:gdLst/>
              <a:ahLst/>
              <a:cxnLst>
                <a:cxn ang="0">
                  <a:pos x="477" y="1106"/>
                </a:cxn>
                <a:cxn ang="0">
                  <a:pos x="261" y="1013"/>
                </a:cxn>
                <a:cxn ang="0">
                  <a:pos x="324" y="944"/>
                </a:cxn>
                <a:cxn ang="0">
                  <a:pos x="274" y="932"/>
                </a:cxn>
                <a:cxn ang="0">
                  <a:pos x="242" y="934"/>
                </a:cxn>
                <a:cxn ang="0">
                  <a:pos x="187" y="919"/>
                </a:cxn>
                <a:cxn ang="0">
                  <a:pos x="172" y="916"/>
                </a:cxn>
                <a:cxn ang="0">
                  <a:pos x="161" y="914"/>
                </a:cxn>
                <a:cxn ang="0">
                  <a:pos x="155" y="912"/>
                </a:cxn>
                <a:cxn ang="0">
                  <a:pos x="150" y="911"/>
                </a:cxn>
                <a:cxn ang="0">
                  <a:pos x="141" y="907"/>
                </a:cxn>
                <a:cxn ang="0">
                  <a:pos x="137" y="905"/>
                </a:cxn>
                <a:cxn ang="0">
                  <a:pos x="131" y="902"/>
                </a:cxn>
                <a:cxn ang="0">
                  <a:pos x="126" y="898"/>
                </a:cxn>
                <a:cxn ang="0">
                  <a:pos x="124" y="895"/>
                </a:cxn>
                <a:cxn ang="0">
                  <a:pos x="121" y="892"/>
                </a:cxn>
                <a:cxn ang="0">
                  <a:pos x="118" y="887"/>
                </a:cxn>
                <a:cxn ang="0">
                  <a:pos x="115" y="894"/>
                </a:cxn>
                <a:cxn ang="0">
                  <a:pos x="162" y="1008"/>
                </a:cxn>
                <a:cxn ang="0">
                  <a:pos x="241" y="1000"/>
                </a:cxn>
                <a:cxn ang="0">
                  <a:pos x="131" y="1039"/>
                </a:cxn>
                <a:cxn ang="0">
                  <a:pos x="7" y="1171"/>
                </a:cxn>
                <a:cxn ang="0">
                  <a:pos x="25" y="1323"/>
                </a:cxn>
                <a:cxn ang="0">
                  <a:pos x="124" y="1463"/>
                </a:cxn>
                <a:cxn ang="0">
                  <a:pos x="222" y="1493"/>
                </a:cxn>
                <a:cxn ang="0">
                  <a:pos x="268" y="1488"/>
                </a:cxn>
                <a:cxn ang="0">
                  <a:pos x="386" y="1458"/>
                </a:cxn>
                <a:cxn ang="0">
                  <a:pos x="489" y="1284"/>
                </a:cxn>
                <a:cxn ang="0">
                  <a:pos x="1912" y="303"/>
                </a:cxn>
                <a:cxn ang="0">
                  <a:pos x="1834" y="185"/>
                </a:cxn>
                <a:cxn ang="0">
                  <a:pos x="1672" y="102"/>
                </a:cxn>
                <a:cxn ang="0">
                  <a:pos x="1722" y="46"/>
                </a:cxn>
                <a:cxn ang="0">
                  <a:pos x="1665" y="62"/>
                </a:cxn>
                <a:cxn ang="0">
                  <a:pos x="1627" y="42"/>
                </a:cxn>
                <a:cxn ang="0">
                  <a:pos x="1589" y="36"/>
                </a:cxn>
                <a:cxn ang="0">
                  <a:pos x="1581" y="34"/>
                </a:cxn>
                <a:cxn ang="0">
                  <a:pos x="1574" y="33"/>
                </a:cxn>
                <a:cxn ang="0">
                  <a:pos x="1563" y="31"/>
                </a:cxn>
                <a:cxn ang="0">
                  <a:pos x="1555" y="29"/>
                </a:cxn>
                <a:cxn ang="0">
                  <a:pos x="1547" y="26"/>
                </a:cxn>
                <a:cxn ang="0">
                  <a:pos x="1537" y="21"/>
                </a:cxn>
                <a:cxn ang="0">
                  <a:pos x="1532" y="18"/>
                </a:cxn>
                <a:cxn ang="0">
                  <a:pos x="1527" y="14"/>
                </a:cxn>
                <a:cxn ang="0">
                  <a:pos x="1524" y="11"/>
                </a:cxn>
                <a:cxn ang="0">
                  <a:pos x="1522" y="8"/>
                </a:cxn>
                <a:cxn ang="0">
                  <a:pos x="1520" y="4"/>
                </a:cxn>
                <a:cxn ang="0">
                  <a:pos x="1517" y="11"/>
                </a:cxn>
                <a:cxn ang="0">
                  <a:pos x="1564" y="125"/>
                </a:cxn>
                <a:cxn ang="0">
                  <a:pos x="1642" y="117"/>
                </a:cxn>
                <a:cxn ang="0">
                  <a:pos x="1532" y="156"/>
                </a:cxn>
                <a:cxn ang="0">
                  <a:pos x="1408" y="288"/>
                </a:cxn>
                <a:cxn ang="0">
                  <a:pos x="1427" y="440"/>
                </a:cxn>
                <a:cxn ang="0">
                  <a:pos x="1525" y="580"/>
                </a:cxn>
                <a:cxn ang="0">
                  <a:pos x="1643" y="602"/>
                </a:cxn>
                <a:cxn ang="0">
                  <a:pos x="1669" y="605"/>
                </a:cxn>
                <a:cxn ang="0">
                  <a:pos x="1788" y="575"/>
                </a:cxn>
                <a:cxn ang="0">
                  <a:pos x="1890" y="401"/>
                </a:cxn>
              </a:cxnLst>
              <a:rect l="0" t="0" r="r" b="b"/>
              <a:pathLst>
                <a:path w="1913" h="1497">
                  <a:moveTo>
                    <a:pt x="510" y="1186"/>
                  </a:moveTo>
                  <a:lnTo>
                    <a:pt x="505" y="1158"/>
                  </a:lnTo>
                  <a:lnTo>
                    <a:pt x="494" y="1131"/>
                  </a:lnTo>
                  <a:lnTo>
                    <a:pt x="477" y="1106"/>
                  </a:lnTo>
                  <a:lnTo>
                    <a:pt x="432" y="1068"/>
                  </a:lnTo>
                  <a:lnTo>
                    <a:pt x="377" y="1039"/>
                  </a:lnTo>
                  <a:lnTo>
                    <a:pt x="318" y="1021"/>
                  </a:lnTo>
                  <a:lnTo>
                    <a:pt x="261" y="1013"/>
                  </a:lnTo>
                  <a:lnTo>
                    <a:pt x="271" y="985"/>
                  </a:lnTo>
                  <a:lnTo>
                    <a:pt x="281" y="969"/>
                  </a:lnTo>
                  <a:lnTo>
                    <a:pt x="297" y="957"/>
                  </a:lnTo>
                  <a:lnTo>
                    <a:pt x="324" y="944"/>
                  </a:lnTo>
                  <a:lnTo>
                    <a:pt x="320" y="929"/>
                  </a:lnTo>
                  <a:lnTo>
                    <a:pt x="302" y="912"/>
                  </a:lnTo>
                  <a:lnTo>
                    <a:pt x="287" y="921"/>
                  </a:lnTo>
                  <a:lnTo>
                    <a:pt x="274" y="932"/>
                  </a:lnTo>
                  <a:lnTo>
                    <a:pt x="264" y="945"/>
                  </a:lnTo>
                  <a:lnTo>
                    <a:pt x="255" y="960"/>
                  </a:lnTo>
                  <a:lnTo>
                    <a:pt x="252" y="946"/>
                  </a:lnTo>
                  <a:lnTo>
                    <a:pt x="242" y="934"/>
                  </a:lnTo>
                  <a:lnTo>
                    <a:pt x="225" y="925"/>
                  </a:lnTo>
                  <a:lnTo>
                    <a:pt x="198" y="920"/>
                  </a:lnTo>
                  <a:lnTo>
                    <a:pt x="194" y="919"/>
                  </a:lnTo>
                  <a:lnTo>
                    <a:pt x="187" y="919"/>
                  </a:lnTo>
                  <a:lnTo>
                    <a:pt x="182" y="918"/>
                  </a:lnTo>
                  <a:lnTo>
                    <a:pt x="179" y="918"/>
                  </a:lnTo>
                  <a:lnTo>
                    <a:pt x="177" y="917"/>
                  </a:lnTo>
                  <a:lnTo>
                    <a:pt x="172" y="916"/>
                  </a:lnTo>
                  <a:lnTo>
                    <a:pt x="170" y="916"/>
                  </a:lnTo>
                  <a:lnTo>
                    <a:pt x="167" y="915"/>
                  </a:lnTo>
                  <a:lnTo>
                    <a:pt x="166" y="915"/>
                  </a:lnTo>
                  <a:lnTo>
                    <a:pt x="161" y="914"/>
                  </a:lnTo>
                  <a:lnTo>
                    <a:pt x="159" y="913"/>
                  </a:lnTo>
                  <a:lnTo>
                    <a:pt x="158" y="913"/>
                  </a:lnTo>
                  <a:lnTo>
                    <a:pt x="157" y="913"/>
                  </a:lnTo>
                  <a:lnTo>
                    <a:pt x="155" y="912"/>
                  </a:lnTo>
                  <a:lnTo>
                    <a:pt x="153" y="912"/>
                  </a:lnTo>
                  <a:lnTo>
                    <a:pt x="152" y="911"/>
                  </a:lnTo>
                  <a:lnTo>
                    <a:pt x="151" y="911"/>
                  </a:lnTo>
                  <a:lnTo>
                    <a:pt x="150" y="911"/>
                  </a:lnTo>
                  <a:lnTo>
                    <a:pt x="147" y="909"/>
                  </a:lnTo>
                  <a:lnTo>
                    <a:pt x="145" y="909"/>
                  </a:lnTo>
                  <a:lnTo>
                    <a:pt x="143" y="908"/>
                  </a:lnTo>
                  <a:lnTo>
                    <a:pt x="141" y="907"/>
                  </a:lnTo>
                  <a:lnTo>
                    <a:pt x="140" y="906"/>
                  </a:lnTo>
                  <a:lnTo>
                    <a:pt x="139" y="906"/>
                  </a:lnTo>
                  <a:lnTo>
                    <a:pt x="138" y="906"/>
                  </a:lnTo>
                  <a:lnTo>
                    <a:pt x="137" y="905"/>
                  </a:lnTo>
                  <a:lnTo>
                    <a:pt x="136" y="904"/>
                  </a:lnTo>
                  <a:lnTo>
                    <a:pt x="134" y="903"/>
                  </a:lnTo>
                  <a:lnTo>
                    <a:pt x="131" y="902"/>
                  </a:lnTo>
                  <a:lnTo>
                    <a:pt x="130" y="901"/>
                  </a:lnTo>
                  <a:lnTo>
                    <a:pt x="127" y="899"/>
                  </a:lnTo>
                  <a:lnTo>
                    <a:pt x="127" y="898"/>
                  </a:lnTo>
                  <a:lnTo>
                    <a:pt x="126" y="898"/>
                  </a:lnTo>
                  <a:lnTo>
                    <a:pt x="126" y="897"/>
                  </a:lnTo>
                  <a:lnTo>
                    <a:pt x="125" y="897"/>
                  </a:lnTo>
                  <a:lnTo>
                    <a:pt x="125" y="896"/>
                  </a:lnTo>
                  <a:lnTo>
                    <a:pt x="124" y="895"/>
                  </a:lnTo>
                  <a:lnTo>
                    <a:pt x="123" y="894"/>
                  </a:lnTo>
                  <a:lnTo>
                    <a:pt x="122" y="894"/>
                  </a:lnTo>
                  <a:lnTo>
                    <a:pt x="121" y="893"/>
                  </a:lnTo>
                  <a:lnTo>
                    <a:pt x="121" y="892"/>
                  </a:lnTo>
                  <a:lnTo>
                    <a:pt x="120" y="891"/>
                  </a:lnTo>
                  <a:lnTo>
                    <a:pt x="120" y="890"/>
                  </a:lnTo>
                  <a:lnTo>
                    <a:pt x="119" y="889"/>
                  </a:lnTo>
                  <a:lnTo>
                    <a:pt x="118" y="887"/>
                  </a:lnTo>
                  <a:lnTo>
                    <a:pt x="117" y="885"/>
                  </a:lnTo>
                  <a:lnTo>
                    <a:pt x="117" y="884"/>
                  </a:lnTo>
                  <a:lnTo>
                    <a:pt x="117" y="883"/>
                  </a:lnTo>
                  <a:lnTo>
                    <a:pt x="115" y="894"/>
                  </a:lnTo>
                  <a:lnTo>
                    <a:pt x="114" y="920"/>
                  </a:lnTo>
                  <a:lnTo>
                    <a:pt x="119" y="955"/>
                  </a:lnTo>
                  <a:lnTo>
                    <a:pt x="137" y="990"/>
                  </a:lnTo>
                  <a:lnTo>
                    <a:pt x="162" y="1008"/>
                  </a:lnTo>
                  <a:lnTo>
                    <a:pt x="192" y="1012"/>
                  </a:lnTo>
                  <a:lnTo>
                    <a:pt x="220" y="1005"/>
                  </a:lnTo>
                  <a:lnTo>
                    <a:pt x="242" y="994"/>
                  </a:lnTo>
                  <a:lnTo>
                    <a:pt x="241" y="1000"/>
                  </a:lnTo>
                  <a:lnTo>
                    <a:pt x="239" y="1007"/>
                  </a:lnTo>
                  <a:lnTo>
                    <a:pt x="238" y="1013"/>
                  </a:lnTo>
                  <a:lnTo>
                    <a:pt x="183" y="1021"/>
                  </a:lnTo>
                  <a:lnTo>
                    <a:pt x="131" y="1039"/>
                  </a:lnTo>
                  <a:lnTo>
                    <a:pt x="84" y="1067"/>
                  </a:lnTo>
                  <a:lnTo>
                    <a:pt x="45" y="1102"/>
                  </a:lnTo>
                  <a:lnTo>
                    <a:pt x="22" y="1135"/>
                  </a:lnTo>
                  <a:lnTo>
                    <a:pt x="7" y="1171"/>
                  </a:lnTo>
                  <a:lnTo>
                    <a:pt x="0" y="1210"/>
                  </a:lnTo>
                  <a:lnTo>
                    <a:pt x="1" y="1250"/>
                  </a:lnTo>
                  <a:lnTo>
                    <a:pt x="10" y="1284"/>
                  </a:lnTo>
                  <a:lnTo>
                    <a:pt x="25" y="1323"/>
                  </a:lnTo>
                  <a:lnTo>
                    <a:pt x="46" y="1364"/>
                  </a:lnTo>
                  <a:lnTo>
                    <a:pt x="71" y="1403"/>
                  </a:lnTo>
                  <a:lnTo>
                    <a:pt x="94" y="1432"/>
                  </a:lnTo>
                  <a:lnTo>
                    <a:pt x="124" y="1463"/>
                  </a:lnTo>
                  <a:lnTo>
                    <a:pt x="159" y="1487"/>
                  </a:lnTo>
                  <a:lnTo>
                    <a:pt x="197" y="1497"/>
                  </a:lnTo>
                  <a:lnTo>
                    <a:pt x="213" y="1497"/>
                  </a:lnTo>
                  <a:lnTo>
                    <a:pt x="222" y="1493"/>
                  </a:lnTo>
                  <a:lnTo>
                    <a:pt x="241" y="1485"/>
                  </a:lnTo>
                  <a:lnTo>
                    <a:pt x="242" y="1485"/>
                  </a:lnTo>
                  <a:lnTo>
                    <a:pt x="261" y="1485"/>
                  </a:lnTo>
                  <a:lnTo>
                    <a:pt x="268" y="1488"/>
                  </a:lnTo>
                  <a:lnTo>
                    <a:pt x="294" y="1497"/>
                  </a:lnTo>
                  <a:lnTo>
                    <a:pt x="306" y="1497"/>
                  </a:lnTo>
                  <a:lnTo>
                    <a:pt x="348" y="1486"/>
                  </a:lnTo>
                  <a:lnTo>
                    <a:pt x="386" y="1458"/>
                  </a:lnTo>
                  <a:lnTo>
                    <a:pt x="419" y="1419"/>
                  </a:lnTo>
                  <a:lnTo>
                    <a:pt x="445" y="1378"/>
                  </a:lnTo>
                  <a:lnTo>
                    <a:pt x="470" y="1330"/>
                  </a:lnTo>
                  <a:lnTo>
                    <a:pt x="489" y="1284"/>
                  </a:lnTo>
                  <a:lnTo>
                    <a:pt x="502" y="1244"/>
                  </a:lnTo>
                  <a:lnTo>
                    <a:pt x="509" y="1215"/>
                  </a:lnTo>
                  <a:lnTo>
                    <a:pt x="510" y="1186"/>
                  </a:lnTo>
                  <a:close/>
                  <a:moveTo>
                    <a:pt x="1912" y="303"/>
                  </a:moveTo>
                  <a:lnTo>
                    <a:pt x="1907" y="275"/>
                  </a:lnTo>
                  <a:lnTo>
                    <a:pt x="1896" y="248"/>
                  </a:lnTo>
                  <a:lnTo>
                    <a:pt x="1878" y="223"/>
                  </a:lnTo>
                  <a:lnTo>
                    <a:pt x="1834" y="185"/>
                  </a:lnTo>
                  <a:lnTo>
                    <a:pt x="1779" y="156"/>
                  </a:lnTo>
                  <a:lnTo>
                    <a:pt x="1719" y="138"/>
                  </a:lnTo>
                  <a:lnTo>
                    <a:pt x="1662" y="130"/>
                  </a:lnTo>
                  <a:lnTo>
                    <a:pt x="1672" y="102"/>
                  </a:lnTo>
                  <a:lnTo>
                    <a:pt x="1683" y="86"/>
                  </a:lnTo>
                  <a:lnTo>
                    <a:pt x="1698" y="74"/>
                  </a:lnTo>
                  <a:lnTo>
                    <a:pt x="1726" y="61"/>
                  </a:lnTo>
                  <a:lnTo>
                    <a:pt x="1722" y="46"/>
                  </a:lnTo>
                  <a:lnTo>
                    <a:pt x="1704" y="29"/>
                  </a:lnTo>
                  <a:lnTo>
                    <a:pt x="1689" y="38"/>
                  </a:lnTo>
                  <a:lnTo>
                    <a:pt x="1676" y="49"/>
                  </a:lnTo>
                  <a:lnTo>
                    <a:pt x="1665" y="62"/>
                  </a:lnTo>
                  <a:lnTo>
                    <a:pt x="1657" y="77"/>
                  </a:lnTo>
                  <a:lnTo>
                    <a:pt x="1653" y="63"/>
                  </a:lnTo>
                  <a:lnTo>
                    <a:pt x="1644" y="51"/>
                  </a:lnTo>
                  <a:lnTo>
                    <a:pt x="1627" y="42"/>
                  </a:lnTo>
                  <a:lnTo>
                    <a:pt x="1600" y="37"/>
                  </a:lnTo>
                  <a:lnTo>
                    <a:pt x="1596" y="36"/>
                  </a:lnTo>
                  <a:lnTo>
                    <a:pt x="1592" y="36"/>
                  </a:lnTo>
                  <a:lnTo>
                    <a:pt x="1589" y="36"/>
                  </a:lnTo>
                  <a:lnTo>
                    <a:pt x="1587" y="35"/>
                  </a:lnTo>
                  <a:lnTo>
                    <a:pt x="1586" y="35"/>
                  </a:lnTo>
                  <a:lnTo>
                    <a:pt x="1584" y="35"/>
                  </a:lnTo>
                  <a:lnTo>
                    <a:pt x="1581" y="34"/>
                  </a:lnTo>
                  <a:lnTo>
                    <a:pt x="1578" y="34"/>
                  </a:lnTo>
                  <a:lnTo>
                    <a:pt x="1577" y="34"/>
                  </a:lnTo>
                  <a:lnTo>
                    <a:pt x="1576" y="34"/>
                  </a:lnTo>
                  <a:lnTo>
                    <a:pt x="1574" y="33"/>
                  </a:lnTo>
                  <a:lnTo>
                    <a:pt x="1571" y="33"/>
                  </a:lnTo>
                  <a:lnTo>
                    <a:pt x="1569" y="32"/>
                  </a:lnTo>
                  <a:lnTo>
                    <a:pt x="1565" y="31"/>
                  </a:lnTo>
                  <a:lnTo>
                    <a:pt x="1563" y="31"/>
                  </a:lnTo>
                  <a:lnTo>
                    <a:pt x="1560" y="30"/>
                  </a:lnTo>
                  <a:lnTo>
                    <a:pt x="1559" y="30"/>
                  </a:lnTo>
                  <a:lnTo>
                    <a:pt x="1557" y="29"/>
                  </a:lnTo>
                  <a:lnTo>
                    <a:pt x="1555" y="29"/>
                  </a:lnTo>
                  <a:lnTo>
                    <a:pt x="1553" y="28"/>
                  </a:lnTo>
                  <a:lnTo>
                    <a:pt x="1551" y="27"/>
                  </a:lnTo>
                  <a:lnTo>
                    <a:pt x="1548" y="26"/>
                  </a:lnTo>
                  <a:lnTo>
                    <a:pt x="1547" y="26"/>
                  </a:lnTo>
                  <a:lnTo>
                    <a:pt x="1543" y="24"/>
                  </a:lnTo>
                  <a:lnTo>
                    <a:pt x="1541" y="23"/>
                  </a:lnTo>
                  <a:lnTo>
                    <a:pt x="1538" y="22"/>
                  </a:lnTo>
                  <a:lnTo>
                    <a:pt x="1537" y="21"/>
                  </a:lnTo>
                  <a:lnTo>
                    <a:pt x="1536" y="20"/>
                  </a:lnTo>
                  <a:lnTo>
                    <a:pt x="1535" y="20"/>
                  </a:lnTo>
                  <a:lnTo>
                    <a:pt x="1533" y="19"/>
                  </a:lnTo>
                  <a:lnTo>
                    <a:pt x="1532" y="18"/>
                  </a:lnTo>
                  <a:lnTo>
                    <a:pt x="1530" y="16"/>
                  </a:lnTo>
                  <a:lnTo>
                    <a:pt x="1529" y="16"/>
                  </a:lnTo>
                  <a:lnTo>
                    <a:pt x="1528" y="15"/>
                  </a:lnTo>
                  <a:lnTo>
                    <a:pt x="1527" y="14"/>
                  </a:lnTo>
                  <a:lnTo>
                    <a:pt x="1526" y="13"/>
                  </a:lnTo>
                  <a:lnTo>
                    <a:pt x="1525" y="12"/>
                  </a:lnTo>
                  <a:lnTo>
                    <a:pt x="1524" y="11"/>
                  </a:lnTo>
                  <a:lnTo>
                    <a:pt x="1523" y="10"/>
                  </a:lnTo>
                  <a:lnTo>
                    <a:pt x="1523" y="9"/>
                  </a:lnTo>
                  <a:lnTo>
                    <a:pt x="1522" y="8"/>
                  </a:lnTo>
                  <a:lnTo>
                    <a:pt x="1521" y="7"/>
                  </a:lnTo>
                  <a:lnTo>
                    <a:pt x="1521" y="6"/>
                  </a:lnTo>
                  <a:lnTo>
                    <a:pt x="1520" y="5"/>
                  </a:lnTo>
                  <a:lnTo>
                    <a:pt x="1520" y="4"/>
                  </a:lnTo>
                  <a:lnTo>
                    <a:pt x="1519" y="2"/>
                  </a:lnTo>
                  <a:lnTo>
                    <a:pt x="1519" y="1"/>
                  </a:lnTo>
                  <a:lnTo>
                    <a:pt x="1519" y="0"/>
                  </a:lnTo>
                  <a:lnTo>
                    <a:pt x="1517" y="11"/>
                  </a:lnTo>
                  <a:lnTo>
                    <a:pt x="1515" y="37"/>
                  </a:lnTo>
                  <a:lnTo>
                    <a:pt x="1521" y="72"/>
                  </a:lnTo>
                  <a:lnTo>
                    <a:pt x="1539" y="107"/>
                  </a:lnTo>
                  <a:lnTo>
                    <a:pt x="1564" y="125"/>
                  </a:lnTo>
                  <a:lnTo>
                    <a:pt x="1593" y="129"/>
                  </a:lnTo>
                  <a:lnTo>
                    <a:pt x="1622" y="122"/>
                  </a:lnTo>
                  <a:lnTo>
                    <a:pt x="1644" y="111"/>
                  </a:lnTo>
                  <a:lnTo>
                    <a:pt x="1642" y="117"/>
                  </a:lnTo>
                  <a:lnTo>
                    <a:pt x="1641" y="124"/>
                  </a:lnTo>
                  <a:lnTo>
                    <a:pt x="1640" y="130"/>
                  </a:lnTo>
                  <a:lnTo>
                    <a:pt x="1585" y="138"/>
                  </a:lnTo>
                  <a:lnTo>
                    <a:pt x="1532" y="156"/>
                  </a:lnTo>
                  <a:lnTo>
                    <a:pt x="1485" y="184"/>
                  </a:lnTo>
                  <a:lnTo>
                    <a:pt x="1447" y="219"/>
                  </a:lnTo>
                  <a:lnTo>
                    <a:pt x="1424" y="252"/>
                  </a:lnTo>
                  <a:lnTo>
                    <a:pt x="1408" y="288"/>
                  </a:lnTo>
                  <a:lnTo>
                    <a:pt x="1401" y="327"/>
                  </a:lnTo>
                  <a:lnTo>
                    <a:pt x="1403" y="367"/>
                  </a:lnTo>
                  <a:lnTo>
                    <a:pt x="1411" y="401"/>
                  </a:lnTo>
                  <a:lnTo>
                    <a:pt x="1427" y="440"/>
                  </a:lnTo>
                  <a:lnTo>
                    <a:pt x="1447" y="481"/>
                  </a:lnTo>
                  <a:lnTo>
                    <a:pt x="1472" y="520"/>
                  </a:lnTo>
                  <a:lnTo>
                    <a:pt x="1495" y="549"/>
                  </a:lnTo>
                  <a:lnTo>
                    <a:pt x="1525" y="580"/>
                  </a:lnTo>
                  <a:lnTo>
                    <a:pt x="1561" y="604"/>
                  </a:lnTo>
                  <a:lnTo>
                    <a:pt x="1599" y="614"/>
                  </a:lnTo>
                  <a:lnTo>
                    <a:pt x="1615" y="614"/>
                  </a:lnTo>
                  <a:lnTo>
                    <a:pt x="1643" y="602"/>
                  </a:lnTo>
                  <a:lnTo>
                    <a:pt x="1644" y="602"/>
                  </a:lnTo>
                  <a:lnTo>
                    <a:pt x="1662" y="602"/>
                  </a:lnTo>
                  <a:lnTo>
                    <a:pt x="1669" y="605"/>
                  </a:lnTo>
                  <a:lnTo>
                    <a:pt x="1696" y="614"/>
                  </a:lnTo>
                  <a:lnTo>
                    <a:pt x="1707" y="614"/>
                  </a:lnTo>
                  <a:lnTo>
                    <a:pt x="1750" y="603"/>
                  </a:lnTo>
                  <a:lnTo>
                    <a:pt x="1788" y="575"/>
                  </a:lnTo>
                  <a:lnTo>
                    <a:pt x="1821" y="536"/>
                  </a:lnTo>
                  <a:lnTo>
                    <a:pt x="1847" y="495"/>
                  </a:lnTo>
                  <a:lnTo>
                    <a:pt x="1871" y="447"/>
                  </a:lnTo>
                  <a:lnTo>
                    <a:pt x="1890" y="401"/>
                  </a:lnTo>
                  <a:lnTo>
                    <a:pt x="1904" y="361"/>
                  </a:lnTo>
                  <a:lnTo>
                    <a:pt x="1910" y="332"/>
                  </a:lnTo>
                  <a:lnTo>
                    <a:pt x="1912" y="303"/>
                  </a:lnTo>
                  <a:close/>
                </a:path>
              </a:pathLst>
            </a:custGeom>
            <a:solidFill>
              <a:srgbClr val="F265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6" name="docshape638"/>
            <p:cNvSpPr>
              <a:spLocks/>
            </p:cNvSpPr>
            <p:nvPr/>
          </p:nvSpPr>
          <p:spPr bwMode="auto">
            <a:xfrm>
              <a:off x="14428" y="10161"/>
              <a:ext cx="1374" cy="1355"/>
            </a:xfrm>
            <a:custGeom>
              <a:avLst/>
              <a:gdLst/>
              <a:ahLst/>
              <a:cxnLst>
                <a:cxn ang="0">
                  <a:pos x="571" y="208"/>
                </a:cxn>
                <a:cxn ang="0">
                  <a:pos x="482" y="99"/>
                </a:cxn>
                <a:cxn ang="0">
                  <a:pos x="396" y="74"/>
                </a:cxn>
                <a:cxn ang="0">
                  <a:pos x="345" y="58"/>
                </a:cxn>
                <a:cxn ang="0">
                  <a:pos x="314" y="27"/>
                </a:cxn>
                <a:cxn ang="0">
                  <a:pos x="288" y="5"/>
                </a:cxn>
                <a:cxn ang="0">
                  <a:pos x="265" y="4"/>
                </a:cxn>
                <a:cxn ang="0">
                  <a:pos x="250" y="43"/>
                </a:cxn>
                <a:cxn ang="0">
                  <a:pos x="240" y="90"/>
                </a:cxn>
                <a:cxn ang="0">
                  <a:pos x="252" y="116"/>
                </a:cxn>
                <a:cxn ang="0">
                  <a:pos x="273" y="112"/>
                </a:cxn>
                <a:cxn ang="0">
                  <a:pos x="297" y="122"/>
                </a:cxn>
                <a:cxn ang="0">
                  <a:pos x="360" y="226"/>
                </a:cxn>
                <a:cxn ang="0">
                  <a:pos x="341" y="388"/>
                </a:cxn>
                <a:cxn ang="0">
                  <a:pos x="263" y="560"/>
                </a:cxn>
                <a:cxn ang="0">
                  <a:pos x="151" y="634"/>
                </a:cxn>
                <a:cxn ang="0">
                  <a:pos x="8" y="675"/>
                </a:cxn>
                <a:cxn ang="0">
                  <a:pos x="8" y="724"/>
                </a:cxn>
                <a:cxn ang="0">
                  <a:pos x="91" y="756"/>
                </a:cxn>
                <a:cxn ang="0">
                  <a:pos x="247" y="748"/>
                </a:cxn>
                <a:cxn ang="0">
                  <a:pos x="360" y="697"/>
                </a:cxn>
                <a:cxn ang="0">
                  <a:pos x="423" y="645"/>
                </a:cxn>
                <a:cxn ang="0">
                  <a:pos x="509" y="532"/>
                </a:cxn>
                <a:cxn ang="0">
                  <a:pos x="568" y="388"/>
                </a:cxn>
                <a:cxn ang="0">
                  <a:pos x="1373" y="1300"/>
                </a:cxn>
                <a:cxn ang="0">
                  <a:pos x="1252" y="1215"/>
                </a:cxn>
                <a:cxn ang="0">
                  <a:pos x="1171" y="1107"/>
                </a:cxn>
                <a:cxn ang="0">
                  <a:pos x="1154" y="919"/>
                </a:cxn>
                <a:cxn ang="0">
                  <a:pos x="1189" y="760"/>
                </a:cxn>
                <a:cxn ang="0">
                  <a:pos x="1283" y="683"/>
                </a:cxn>
                <a:cxn ang="0">
                  <a:pos x="1308" y="682"/>
                </a:cxn>
                <a:cxn ang="0">
                  <a:pos x="1327" y="692"/>
                </a:cxn>
                <a:cxn ang="0">
                  <a:pos x="1350" y="649"/>
                </a:cxn>
                <a:cxn ang="0">
                  <a:pos x="1355" y="599"/>
                </a:cxn>
                <a:cxn ang="0">
                  <a:pos x="1343" y="575"/>
                </a:cxn>
                <a:cxn ang="0">
                  <a:pos x="1313" y="581"/>
                </a:cxn>
                <a:cxn ang="0">
                  <a:pos x="1281" y="597"/>
                </a:cxn>
                <a:cxn ang="0">
                  <a:pos x="1233" y="611"/>
                </a:cxn>
                <a:cxn ang="0">
                  <a:pos x="1171" y="598"/>
                </a:cxn>
                <a:cxn ang="0">
                  <a:pos x="1054" y="622"/>
                </a:cxn>
                <a:cxn ang="0">
                  <a:pos x="954" y="764"/>
                </a:cxn>
                <a:cxn ang="0">
                  <a:pos x="938" y="924"/>
                </a:cxn>
                <a:cxn ang="0">
                  <a:pos x="966" y="1071"/>
                </a:cxn>
                <a:cxn ang="0">
                  <a:pos x="1023" y="1190"/>
                </a:cxn>
                <a:cxn ang="0">
                  <a:pos x="1123" y="1291"/>
                </a:cxn>
                <a:cxn ang="0">
                  <a:pos x="1197" y="1328"/>
                </a:cxn>
                <a:cxn ang="0">
                  <a:pos x="1327" y="1355"/>
                </a:cxn>
                <a:cxn ang="0">
                  <a:pos x="1373" y="1325"/>
                </a:cxn>
              </a:cxnLst>
              <a:rect l="0" t="0" r="r" b="b"/>
              <a:pathLst>
                <a:path w="1374" h="1355">
                  <a:moveTo>
                    <a:pt x="581" y="307"/>
                  </a:moveTo>
                  <a:lnTo>
                    <a:pt x="571" y="208"/>
                  </a:lnTo>
                  <a:lnTo>
                    <a:pt x="533" y="140"/>
                  </a:lnTo>
                  <a:lnTo>
                    <a:pt x="482" y="99"/>
                  </a:lnTo>
                  <a:lnTo>
                    <a:pt x="431" y="79"/>
                  </a:lnTo>
                  <a:lnTo>
                    <a:pt x="396" y="74"/>
                  </a:lnTo>
                  <a:lnTo>
                    <a:pt x="368" y="71"/>
                  </a:lnTo>
                  <a:lnTo>
                    <a:pt x="345" y="58"/>
                  </a:lnTo>
                  <a:lnTo>
                    <a:pt x="327" y="41"/>
                  </a:lnTo>
                  <a:lnTo>
                    <a:pt x="314" y="27"/>
                  </a:lnTo>
                  <a:lnTo>
                    <a:pt x="302" y="15"/>
                  </a:lnTo>
                  <a:lnTo>
                    <a:pt x="288" y="5"/>
                  </a:lnTo>
                  <a:lnTo>
                    <a:pt x="275" y="0"/>
                  </a:lnTo>
                  <a:lnTo>
                    <a:pt x="265" y="4"/>
                  </a:lnTo>
                  <a:lnTo>
                    <a:pt x="256" y="19"/>
                  </a:lnTo>
                  <a:lnTo>
                    <a:pt x="250" y="43"/>
                  </a:lnTo>
                  <a:lnTo>
                    <a:pt x="244" y="68"/>
                  </a:lnTo>
                  <a:lnTo>
                    <a:pt x="240" y="90"/>
                  </a:lnTo>
                  <a:lnTo>
                    <a:pt x="235" y="113"/>
                  </a:lnTo>
                  <a:lnTo>
                    <a:pt x="252" y="116"/>
                  </a:lnTo>
                  <a:lnTo>
                    <a:pt x="265" y="113"/>
                  </a:lnTo>
                  <a:lnTo>
                    <a:pt x="273" y="112"/>
                  </a:lnTo>
                  <a:lnTo>
                    <a:pt x="283" y="115"/>
                  </a:lnTo>
                  <a:lnTo>
                    <a:pt x="297" y="122"/>
                  </a:lnTo>
                  <a:lnTo>
                    <a:pt x="340" y="164"/>
                  </a:lnTo>
                  <a:lnTo>
                    <a:pt x="360" y="226"/>
                  </a:lnTo>
                  <a:lnTo>
                    <a:pt x="360" y="303"/>
                  </a:lnTo>
                  <a:lnTo>
                    <a:pt x="341" y="388"/>
                  </a:lnTo>
                  <a:lnTo>
                    <a:pt x="306" y="476"/>
                  </a:lnTo>
                  <a:lnTo>
                    <a:pt x="263" y="560"/>
                  </a:lnTo>
                  <a:lnTo>
                    <a:pt x="220" y="607"/>
                  </a:lnTo>
                  <a:lnTo>
                    <a:pt x="151" y="634"/>
                  </a:lnTo>
                  <a:lnTo>
                    <a:pt x="31" y="659"/>
                  </a:lnTo>
                  <a:lnTo>
                    <a:pt x="8" y="675"/>
                  </a:lnTo>
                  <a:lnTo>
                    <a:pt x="0" y="699"/>
                  </a:lnTo>
                  <a:lnTo>
                    <a:pt x="8" y="724"/>
                  </a:lnTo>
                  <a:lnTo>
                    <a:pt x="34" y="742"/>
                  </a:lnTo>
                  <a:lnTo>
                    <a:pt x="91" y="756"/>
                  </a:lnTo>
                  <a:lnTo>
                    <a:pt x="165" y="759"/>
                  </a:lnTo>
                  <a:lnTo>
                    <a:pt x="247" y="748"/>
                  </a:lnTo>
                  <a:lnTo>
                    <a:pt x="329" y="717"/>
                  </a:lnTo>
                  <a:lnTo>
                    <a:pt x="360" y="697"/>
                  </a:lnTo>
                  <a:lnTo>
                    <a:pt x="376" y="686"/>
                  </a:lnTo>
                  <a:lnTo>
                    <a:pt x="423" y="645"/>
                  </a:lnTo>
                  <a:lnTo>
                    <a:pt x="468" y="593"/>
                  </a:lnTo>
                  <a:lnTo>
                    <a:pt x="509" y="532"/>
                  </a:lnTo>
                  <a:lnTo>
                    <a:pt x="543" y="463"/>
                  </a:lnTo>
                  <a:lnTo>
                    <a:pt x="568" y="388"/>
                  </a:lnTo>
                  <a:lnTo>
                    <a:pt x="581" y="307"/>
                  </a:lnTo>
                  <a:close/>
                  <a:moveTo>
                    <a:pt x="1373" y="1300"/>
                  </a:moveTo>
                  <a:lnTo>
                    <a:pt x="1357" y="1278"/>
                  </a:lnTo>
                  <a:lnTo>
                    <a:pt x="1252" y="1215"/>
                  </a:lnTo>
                  <a:lnTo>
                    <a:pt x="1196" y="1166"/>
                  </a:lnTo>
                  <a:lnTo>
                    <a:pt x="1171" y="1107"/>
                  </a:lnTo>
                  <a:lnTo>
                    <a:pt x="1158" y="1013"/>
                  </a:lnTo>
                  <a:lnTo>
                    <a:pt x="1154" y="919"/>
                  </a:lnTo>
                  <a:lnTo>
                    <a:pt x="1164" y="833"/>
                  </a:lnTo>
                  <a:lnTo>
                    <a:pt x="1189" y="760"/>
                  </a:lnTo>
                  <a:lnTo>
                    <a:pt x="1229" y="708"/>
                  </a:lnTo>
                  <a:lnTo>
                    <a:pt x="1283" y="683"/>
                  </a:lnTo>
                  <a:lnTo>
                    <a:pt x="1298" y="681"/>
                  </a:lnTo>
                  <a:lnTo>
                    <a:pt x="1308" y="682"/>
                  </a:lnTo>
                  <a:lnTo>
                    <a:pt x="1316" y="685"/>
                  </a:lnTo>
                  <a:lnTo>
                    <a:pt x="1327" y="692"/>
                  </a:lnTo>
                  <a:lnTo>
                    <a:pt x="1344" y="695"/>
                  </a:lnTo>
                  <a:lnTo>
                    <a:pt x="1350" y="649"/>
                  </a:lnTo>
                  <a:lnTo>
                    <a:pt x="1354" y="624"/>
                  </a:lnTo>
                  <a:lnTo>
                    <a:pt x="1355" y="599"/>
                  </a:lnTo>
                  <a:lnTo>
                    <a:pt x="1352" y="582"/>
                  </a:lnTo>
                  <a:lnTo>
                    <a:pt x="1343" y="575"/>
                  </a:lnTo>
                  <a:lnTo>
                    <a:pt x="1329" y="575"/>
                  </a:lnTo>
                  <a:lnTo>
                    <a:pt x="1313" y="581"/>
                  </a:lnTo>
                  <a:lnTo>
                    <a:pt x="1298" y="588"/>
                  </a:lnTo>
                  <a:lnTo>
                    <a:pt x="1281" y="597"/>
                  </a:lnTo>
                  <a:lnTo>
                    <a:pt x="1259" y="606"/>
                  </a:lnTo>
                  <a:lnTo>
                    <a:pt x="1233" y="611"/>
                  </a:lnTo>
                  <a:lnTo>
                    <a:pt x="1205" y="605"/>
                  </a:lnTo>
                  <a:lnTo>
                    <a:pt x="1171" y="598"/>
                  </a:lnTo>
                  <a:lnTo>
                    <a:pt x="1116" y="600"/>
                  </a:lnTo>
                  <a:lnTo>
                    <a:pt x="1054" y="622"/>
                  </a:lnTo>
                  <a:lnTo>
                    <a:pt x="996" y="674"/>
                  </a:lnTo>
                  <a:lnTo>
                    <a:pt x="954" y="764"/>
                  </a:lnTo>
                  <a:lnTo>
                    <a:pt x="940" y="844"/>
                  </a:lnTo>
                  <a:lnTo>
                    <a:pt x="938" y="924"/>
                  </a:lnTo>
                  <a:lnTo>
                    <a:pt x="948" y="1000"/>
                  </a:lnTo>
                  <a:lnTo>
                    <a:pt x="966" y="1071"/>
                  </a:lnTo>
                  <a:lnTo>
                    <a:pt x="992" y="1135"/>
                  </a:lnTo>
                  <a:lnTo>
                    <a:pt x="1023" y="1190"/>
                  </a:lnTo>
                  <a:lnTo>
                    <a:pt x="1056" y="1234"/>
                  </a:lnTo>
                  <a:lnTo>
                    <a:pt x="1123" y="1291"/>
                  </a:lnTo>
                  <a:lnTo>
                    <a:pt x="1154" y="1306"/>
                  </a:lnTo>
                  <a:lnTo>
                    <a:pt x="1197" y="1328"/>
                  </a:lnTo>
                  <a:lnTo>
                    <a:pt x="1268" y="1349"/>
                  </a:lnTo>
                  <a:lnTo>
                    <a:pt x="1327" y="1355"/>
                  </a:lnTo>
                  <a:lnTo>
                    <a:pt x="1357" y="1346"/>
                  </a:lnTo>
                  <a:lnTo>
                    <a:pt x="1373" y="1325"/>
                  </a:lnTo>
                  <a:lnTo>
                    <a:pt x="1373" y="1300"/>
                  </a:lnTo>
                  <a:close/>
                </a:path>
              </a:pathLst>
            </a:custGeom>
            <a:solidFill>
              <a:srgbClr val="FFDD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7" name="docshape639"/>
            <p:cNvSpPr>
              <a:spLocks/>
            </p:cNvSpPr>
            <p:nvPr/>
          </p:nvSpPr>
          <p:spPr bwMode="auto">
            <a:xfrm>
              <a:off x="15873" y="10603"/>
              <a:ext cx="451" cy="696"/>
            </a:xfrm>
            <a:custGeom>
              <a:avLst/>
              <a:gdLst/>
              <a:ahLst/>
              <a:cxnLst>
                <a:cxn ang="0">
                  <a:pos x="218" y="87"/>
                </a:cxn>
                <a:cxn ang="0">
                  <a:pos x="215" y="100"/>
                </a:cxn>
                <a:cxn ang="0">
                  <a:pos x="204" y="108"/>
                </a:cxn>
                <a:cxn ang="0">
                  <a:pos x="178" y="114"/>
                </a:cxn>
                <a:cxn ang="0">
                  <a:pos x="142" y="133"/>
                </a:cxn>
                <a:cxn ang="0">
                  <a:pos x="107" y="183"/>
                </a:cxn>
                <a:cxn ang="0">
                  <a:pos x="97" y="262"/>
                </a:cxn>
                <a:cxn ang="0">
                  <a:pos x="74" y="317"/>
                </a:cxn>
                <a:cxn ang="0">
                  <a:pos x="57" y="341"/>
                </a:cxn>
                <a:cxn ang="0">
                  <a:pos x="20" y="405"/>
                </a:cxn>
                <a:cxn ang="0">
                  <a:pos x="0" y="523"/>
                </a:cxn>
                <a:cxn ang="0">
                  <a:pos x="62" y="649"/>
                </a:cxn>
                <a:cxn ang="0">
                  <a:pos x="218" y="694"/>
                </a:cxn>
                <a:cxn ang="0">
                  <a:pos x="279" y="36"/>
                </a:cxn>
                <a:cxn ang="0">
                  <a:pos x="253" y="29"/>
                </a:cxn>
                <a:cxn ang="0">
                  <a:pos x="235" y="49"/>
                </a:cxn>
                <a:cxn ang="0">
                  <a:pos x="226" y="50"/>
                </a:cxn>
                <a:cxn ang="0">
                  <a:pos x="205" y="33"/>
                </a:cxn>
                <a:cxn ang="0">
                  <a:pos x="178" y="28"/>
                </a:cxn>
                <a:cxn ang="0">
                  <a:pos x="172" y="27"/>
                </a:cxn>
                <a:cxn ang="0">
                  <a:pos x="167" y="27"/>
                </a:cxn>
                <a:cxn ang="0">
                  <a:pos x="161" y="26"/>
                </a:cxn>
                <a:cxn ang="0">
                  <a:pos x="155" y="24"/>
                </a:cxn>
                <a:cxn ang="0">
                  <a:pos x="151" y="23"/>
                </a:cxn>
                <a:cxn ang="0">
                  <a:pos x="147" y="22"/>
                </a:cxn>
                <a:cxn ang="0">
                  <a:pos x="144" y="21"/>
                </a:cxn>
                <a:cxn ang="0">
                  <a:pos x="141" y="20"/>
                </a:cxn>
                <a:cxn ang="0">
                  <a:pos x="137" y="18"/>
                </a:cxn>
                <a:cxn ang="0">
                  <a:pos x="134" y="17"/>
                </a:cxn>
                <a:cxn ang="0">
                  <a:pos x="133" y="16"/>
                </a:cxn>
                <a:cxn ang="0">
                  <a:pos x="130" y="13"/>
                </a:cxn>
                <a:cxn ang="0">
                  <a:pos x="128" y="12"/>
                </a:cxn>
                <a:cxn ang="0">
                  <a:pos x="125" y="9"/>
                </a:cxn>
                <a:cxn ang="0">
                  <a:pos x="124" y="8"/>
                </a:cxn>
                <a:cxn ang="0">
                  <a:pos x="124" y="8"/>
                </a:cxn>
                <a:cxn ang="0">
                  <a:pos x="122" y="6"/>
                </a:cxn>
                <a:cxn ang="0">
                  <a:pos x="121" y="4"/>
                </a:cxn>
                <a:cxn ang="0">
                  <a:pos x="121" y="3"/>
                </a:cxn>
                <a:cxn ang="0">
                  <a:pos x="120" y="0"/>
                </a:cxn>
                <a:cxn ang="0">
                  <a:pos x="118" y="8"/>
                </a:cxn>
                <a:cxn ang="0">
                  <a:pos x="121" y="56"/>
                </a:cxn>
                <a:cxn ang="0">
                  <a:pos x="155" y="98"/>
                </a:cxn>
                <a:cxn ang="0">
                  <a:pos x="201" y="96"/>
                </a:cxn>
                <a:cxn ang="0">
                  <a:pos x="218" y="694"/>
                </a:cxn>
                <a:cxn ang="0">
                  <a:pos x="231" y="694"/>
                </a:cxn>
                <a:cxn ang="0">
                  <a:pos x="239" y="82"/>
                </a:cxn>
                <a:cxn ang="0">
                  <a:pos x="260" y="58"/>
                </a:cxn>
                <a:cxn ang="0">
                  <a:pos x="451" y="523"/>
                </a:cxn>
                <a:cxn ang="0">
                  <a:pos x="432" y="405"/>
                </a:cxn>
                <a:cxn ang="0">
                  <a:pos x="395" y="341"/>
                </a:cxn>
                <a:cxn ang="0">
                  <a:pos x="378" y="317"/>
                </a:cxn>
                <a:cxn ang="0">
                  <a:pos x="354" y="262"/>
                </a:cxn>
                <a:cxn ang="0">
                  <a:pos x="345" y="184"/>
                </a:cxn>
                <a:cxn ang="0">
                  <a:pos x="310" y="134"/>
                </a:cxn>
                <a:cxn ang="0">
                  <a:pos x="271" y="113"/>
                </a:cxn>
                <a:cxn ang="0">
                  <a:pos x="241" y="107"/>
                </a:cxn>
                <a:cxn ang="0">
                  <a:pos x="231" y="694"/>
                </a:cxn>
                <a:cxn ang="0">
                  <a:pos x="390" y="649"/>
                </a:cxn>
                <a:cxn ang="0">
                  <a:pos x="451" y="523"/>
                </a:cxn>
              </a:cxnLst>
              <a:rect l="0" t="0" r="r" b="b"/>
              <a:pathLst>
                <a:path w="451" h="696">
                  <a:moveTo>
                    <a:pt x="218" y="694"/>
                  </a:moveTo>
                  <a:lnTo>
                    <a:pt x="218" y="87"/>
                  </a:lnTo>
                  <a:lnTo>
                    <a:pt x="216" y="94"/>
                  </a:lnTo>
                  <a:lnTo>
                    <a:pt x="215" y="100"/>
                  </a:lnTo>
                  <a:lnTo>
                    <a:pt x="214" y="106"/>
                  </a:lnTo>
                  <a:lnTo>
                    <a:pt x="204" y="108"/>
                  </a:lnTo>
                  <a:lnTo>
                    <a:pt x="192" y="110"/>
                  </a:lnTo>
                  <a:lnTo>
                    <a:pt x="178" y="114"/>
                  </a:lnTo>
                  <a:lnTo>
                    <a:pt x="164" y="120"/>
                  </a:lnTo>
                  <a:lnTo>
                    <a:pt x="142" y="133"/>
                  </a:lnTo>
                  <a:lnTo>
                    <a:pt x="122" y="154"/>
                  </a:lnTo>
                  <a:lnTo>
                    <a:pt x="107" y="183"/>
                  </a:lnTo>
                  <a:lnTo>
                    <a:pt x="101" y="223"/>
                  </a:lnTo>
                  <a:lnTo>
                    <a:pt x="97" y="262"/>
                  </a:lnTo>
                  <a:lnTo>
                    <a:pt x="88" y="293"/>
                  </a:lnTo>
                  <a:lnTo>
                    <a:pt x="74" y="317"/>
                  </a:lnTo>
                  <a:lnTo>
                    <a:pt x="59" y="339"/>
                  </a:lnTo>
                  <a:lnTo>
                    <a:pt x="57" y="341"/>
                  </a:lnTo>
                  <a:lnTo>
                    <a:pt x="39" y="368"/>
                  </a:lnTo>
                  <a:lnTo>
                    <a:pt x="20" y="405"/>
                  </a:lnTo>
                  <a:lnTo>
                    <a:pt x="5" y="456"/>
                  </a:lnTo>
                  <a:lnTo>
                    <a:pt x="0" y="523"/>
                  </a:lnTo>
                  <a:lnTo>
                    <a:pt x="17" y="595"/>
                  </a:lnTo>
                  <a:lnTo>
                    <a:pt x="62" y="649"/>
                  </a:lnTo>
                  <a:lnTo>
                    <a:pt x="132" y="683"/>
                  </a:lnTo>
                  <a:lnTo>
                    <a:pt x="218" y="694"/>
                  </a:lnTo>
                  <a:close/>
                  <a:moveTo>
                    <a:pt x="282" y="48"/>
                  </a:moveTo>
                  <a:lnTo>
                    <a:pt x="279" y="36"/>
                  </a:lnTo>
                  <a:lnTo>
                    <a:pt x="265" y="22"/>
                  </a:lnTo>
                  <a:lnTo>
                    <a:pt x="253" y="29"/>
                  </a:lnTo>
                  <a:lnTo>
                    <a:pt x="243" y="38"/>
                  </a:lnTo>
                  <a:lnTo>
                    <a:pt x="235" y="49"/>
                  </a:lnTo>
                  <a:lnTo>
                    <a:pt x="228" y="60"/>
                  </a:lnTo>
                  <a:lnTo>
                    <a:pt x="226" y="50"/>
                  </a:lnTo>
                  <a:lnTo>
                    <a:pt x="218" y="40"/>
                  </a:lnTo>
                  <a:lnTo>
                    <a:pt x="205" y="33"/>
                  </a:lnTo>
                  <a:lnTo>
                    <a:pt x="184" y="29"/>
                  </a:lnTo>
                  <a:lnTo>
                    <a:pt x="178" y="28"/>
                  </a:lnTo>
                  <a:lnTo>
                    <a:pt x="175" y="28"/>
                  </a:lnTo>
                  <a:lnTo>
                    <a:pt x="172" y="27"/>
                  </a:lnTo>
                  <a:lnTo>
                    <a:pt x="168" y="27"/>
                  </a:lnTo>
                  <a:lnTo>
                    <a:pt x="167" y="27"/>
                  </a:lnTo>
                  <a:lnTo>
                    <a:pt x="165" y="26"/>
                  </a:lnTo>
                  <a:lnTo>
                    <a:pt x="161" y="26"/>
                  </a:lnTo>
                  <a:lnTo>
                    <a:pt x="158" y="25"/>
                  </a:lnTo>
                  <a:lnTo>
                    <a:pt x="155" y="24"/>
                  </a:lnTo>
                  <a:lnTo>
                    <a:pt x="152" y="23"/>
                  </a:lnTo>
                  <a:lnTo>
                    <a:pt x="151" y="23"/>
                  </a:lnTo>
                  <a:lnTo>
                    <a:pt x="149" y="22"/>
                  </a:lnTo>
                  <a:lnTo>
                    <a:pt x="147" y="22"/>
                  </a:lnTo>
                  <a:lnTo>
                    <a:pt x="146" y="21"/>
                  </a:lnTo>
                  <a:lnTo>
                    <a:pt x="144" y="21"/>
                  </a:lnTo>
                  <a:lnTo>
                    <a:pt x="141" y="20"/>
                  </a:lnTo>
                  <a:lnTo>
                    <a:pt x="139" y="19"/>
                  </a:lnTo>
                  <a:lnTo>
                    <a:pt x="137" y="18"/>
                  </a:lnTo>
                  <a:lnTo>
                    <a:pt x="134" y="17"/>
                  </a:lnTo>
                  <a:lnTo>
                    <a:pt x="133" y="16"/>
                  </a:lnTo>
                  <a:lnTo>
                    <a:pt x="131" y="14"/>
                  </a:lnTo>
                  <a:lnTo>
                    <a:pt x="130" y="13"/>
                  </a:lnTo>
                  <a:lnTo>
                    <a:pt x="129" y="13"/>
                  </a:lnTo>
                  <a:lnTo>
                    <a:pt x="128" y="12"/>
                  </a:lnTo>
                  <a:lnTo>
                    <a:pt x="127" y="12"/>
                  </a:lnTo>
                  <a:lnTo>
                    <a:pt x="125" y="9"/>
                  </a:lnTo>
                  <a:lnTo>
                    <a:pt x="124" y="8"/>
                  </a:lnTo>
                  <a:lnTo>
                    <a:pt x="123" y="7"/>
                  </a:lnTo>
                  <a:lnTo>
                    <a:pt x="122" y="6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0" y="1"/>
                  </a:lnTo>
                  <a:lnTo>
                    <a:pt x="120" y="0"/>
                  </a:lnTo>
                  <a:lnTo>
                    <a:pt x="118" y="8"/>
                  </a:lnTo>
                  <a:lnTo>
                    <a:pt x="117" y="29"/>
                  </a:lnTo>
                  <a:lnTo>
                    <a:pt x="121" y="56"/>
                  </a:lnTo>
                  <a:lnTo>
                    <a:pt x="135" y="84"/>
                  </a:lnTo>
                  <a:lnTo>
                    <a:pt x="155" y="98"/>
                  </a:lnTo>
                  <a:lnTo>
                    <a:pt x="178" y="101"/>
                  </a:lnTo>
                  <a:lnTo>
                    <a:pt x="201" y="96"/>
                  </a:lnTo>
                  <a:lnTo>
                    <a:pt x="218" y="87"/>
                  </a:lnTo>
                  <a:lnTo>
                    <a:pt x="218" y="694"/>
                  </a:lnTo>
                  <a:lnTo>
                    <a:pt x="226" y="695"/>
                  </a:lnTo>
                  <a:lnTo>
                    <a:pt x="231" y="694"/>
                  </a:lnTo>
                  <a:lnTo>
                    <a:pt x="231" y="106"/>
                  </a:lnTo>
                  <a:lnTo>
                    <a:pt x="239" y="82"/>
                  </a:lnTo>
                  <a:lnTo>
                    <a:pt x="247" y="68"/>
                  </a:lnTo>
                  <a:lnTo>
                    <a:pt x="260" y="58"/>
                  </a:lnTo>
                  <a:lnTo>
                    <a:pt x="282" y="48"/>
                  </a:lnTo>
                  <a:close/>
                  <a:moveTo>
                    <a:pt x="451" y="523"/>
                  </a:moveTo>
                  <a:lnTo>
                    <a:pt x="447" y="456"/>
                  </a:lnTo>
                  <a:lnTo>
                    <a:pt x="432" y="405"/>
                  </a:lnTo>
                  <a:lnTo>
                    <a:pt x="413" y="368"/>
                  </a:lnTo>
                  <a:lnTo>
                    <a:pt x="395" y="341"/>
                  </a:lnTo>
                  <a:lnTo>
                    <a:pt x="393" y="339"/>
                  </a:lnTo>
                  <a:lnTo>
                    <a:pt x="378" y="317"/>
                  </a:lnTo>
                  <a:lnTo>
                    <a:pt x="364" y="293"/>
                  </a:lnTo>
                  <a:lnTo>
                    <a:pt x="354" y="262"/>
                  </a:lnTo>
                  <a:lnTo>
                    <a:pt x="351" y="223"/>
                  </a:lnTo>
                  <a:lnTo>
                    <a:pt x="345" y="184"/>
                  </a:lnTo>
                  <a:lnTo>
                    <a:pt x="330" y="154"/>
                  </a:lnTo>
                  <a:lnTo>
                    <a:pt x="310" y="134"/>
                  </a:lnTo>
                  <a:lnTo>
                    <a:pt x="288" y="120"/>
                  </a:lnTo>
                  <a:lnTo>
                    <a:pt x="271" y="113"/>
                  </a:lnTo>
                  <a:lnTo>
                    <a:pt x="255" y="109"/>
                  </a:lnTo>
                  <a:lnTo>
                    <a:pt x="241" y="107"/>
                  </a:lnTo>
                  <a:lnTo>
                    <a:pt x="231" y="106"/>
                  </a:lnTo>
                  <a:lnTo>
                    <a:pt x="231" y="694"/>
                  </a:lnTo>
                  <a:lnTo>
                    <a:pt x="319" y="683"/>
                  </a:lnTo>
                  <a:lnTo>
                    <a:pt x="390" y="649"/>
                  </a:lnTo>
                  <a:lnTo>
                    <a:pt x="435" y="595"/>
                  </a:lnTo>
                  <a:lnTo>
                    <a:pt x="451" y="523"/>
                  </a:lnTo>
                  <a:close/>
                </a:path>
              </a:pathLst>
            </a:custGeom>
            <a:solidFill>
              <a:srgbClr val="2BB67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8" name="docshape640"/>
            <p:cNvSpPr>
              <a:spLocks/>
            </p:cNvSpPr>
            <p:nvPr/>
          </p:nvSpPr>
          <p:spPr bwMode="auto">
            <a:xfrm>
              <a:off x="14050" y="9949"/>
              <a:ext cx="451" cy="696"/>
            </a:xfrm>
            <a:custGeom>
              <a:avLst/>
              <a:gdLst/>
              <a:ahLst/>
              <a:cxnLst>
                <a:cxn ang="0">
                  <a:pos x="216" y="94"/>
                </a:cxn>
                <a:cxn ang="0">
                  <a:pos x="203" y="108"/>
                </a:cxn>
                <a:cxn ang="0">
                  <a:pos x="163" y="121"/>
                </a:cxn>
                <a:cxn ang="0">
                  <a:pos x="106" y="184"/>
                </a:cxn>
                <a:cxn ang="0">
                  <a:pos x="87" y="293"/>
                </a:cxn>
                <a:cxn ang="0">
                  <a:pos x="56" y="342"/>
                </a:cxn>
                <a:cxn ang="0">
                  <a:pos x="4" y="456"/>
                </a:cxn>
                <a:cxn ang="0">
                  <a:pos x="61" y="650"/>
                </a:cxn>
                <a:cxn ang="0">
                  <a:pos x="217" y="695"/>
                </a:cxn>
                <a:cxn ang="0">
                  <a:pos x="265" y="23"/>
                </a:cxn>
                <a:cxn ang="0">
                  <a:pos x="234" y="49"/>
                </a:cxn>
                <a:cxn ang="0">
                  <a:pos x="217" y="41"/>
                </a:cxn>
                <a:cxn ang="0">
                  <a:pos x="177" y="29"/>
                </a:cxn>
                <a:cxn ang="0">
                  <a:pos x="167" y="27"/>
                </a:cxn>
                <a:cxn ang="0">
                  <a:pos x="160" y="26"/>
                </a:cxn>
                <a:cxn ang="0">
                  <a:pos x="154" y="25"/>
                </a:cxn>
                <a:cxn ang="0">
                  <a:pos x="149" y="23"/>
                </a:cxn>
                <a:cxn ang="0">
                  <a:pos x="143" y="21"/>
                </a:cxn>
                <a:cxn ang="0">
                  <a:pos x="138" y="19"/>
                </a:cxn>
                <a:cxn ang="0">
                  <a:pos x="134" y="17"/>
                </a:cxn>
                <a:cxn ang="0">
                  <a:pos x="131" y="16"/>
                </a:cxn>
                <a:cxn ang="0">
                  <a:pos x="129" y="14"/>
                </a:cxn>
                <a:cxn ang="0">
                  <a:pos x="128" y="13"/>
                </a:cxn>
                <a:cxn ang="0">
                  <a:pos x="126" y="11"/>
                </a:cxn>
                <a:cxn ang="0">
                  <a:pos x="124" y="10"/>
                </a:cxn>
                <a:cxn ang="0">
                  <a:pos x="123" y="9"/>
                </a:cxn>
                <a:cxn ang="0">
                  <a:pos x="121" y="6"/>
                </a:cxn>
                <a:cxn ang="0">
                  <a:pos x="120" y="5"/>
                </a:cxn>
                <a:cxn ang="0">
                  <a:pos x="120" y="3"/>
                </a:cxn>
                <a:cxn ang="0">
                  <a:pos x="119" y="1"/>
                </a:cxn>
                <a:cxn ang="0">
                  <a:pos x="116" y="29"/>
                </a:cxn>
                <a:cxn ang="0">
                  <a:pos x="154" y="99"/>
                </a:cxn>
                <a:cxn ang="0">
                  <a:pos x="217" y="87"/>
                </a:cxn>
                <a:cxn ang="0">
                  <a:pos x="230" y="695"/>
                </a:cxn>
                <a:cxn ang="0">
                  <a:pos x="246" y="69"/>
                </a:cxn>
                <a:cxn ang="0">
                  <a:pos x="450" y="524"/>
                </a:cxn>
                <a:cxn ang="0">
                  <a:pos x="412" y="368"/>
                </a:cxn>
                <a:cxn ang="0">
                  <a:pos x="377" y="318"/>
                </a:cxn>
                <a:cxn ang="0">
                  <a:pos x="350" y="224"/>
                </a:cxn>
                <a:cxn ang="0">
                  <a:pos x="309" y="134"/>
                </a:cxn>
                <a:cxn ang="0">
                  <a:pos x="254" y="110"/>
                </a:cxn>
                <a:cxn ang="0">
                  <a:pos x="230" y="695"/>
                </a:cxn>
                <a:cxn ang="0">
                  <a:pos x="434" y="596"/>
                </a:cxn>
              </a:cxnLst>
              <a:rect l="0" t="0" r="r" b="b"/>
              <a:pathLst>
                <a:path w="451" h="696">
                  <a:moveTo>
                    <a:pt x="217" y="695"/>
                  </a:moveTo>
                  <a:lnTo>
                    <a:pt x="217" y="87"/>
                  </a:lnTo>
                  <a:lnTo>
                    <a:pt x="216" y="94"/>
                  </a:lnTo>
                  <a:lnTo>
                    <a:pt x="214" y="101"/>
                  </a:lnTo>
                  <a:lnTo>
                    <a:pt x="213" y="107"/>
                  </a:lnTo>
                  <a:lnTo>
                    <a:pt x="203" y="108"/>
                  </a:lnTo>
                  <a:lnTo>
                    <a:pt x="191" y="111"/>
                  </a:lnTo>
                  <a:lnTo>
                    <a:pt x="177" y="115"/>
                  </a:lnTo>
                  <a:lnTo>
                    <a:pt x="163" y="121"/>
                  </a:lnTo>
                  <a:lnTo>
                    <a:pt x="141" y="134"/>
                  </a:lnTo>
                  <a:lnTo>
                    <a:pt x="121" y="155"/>
                  </a:lnTo>
                  <a:lnTo>
                    <a:pt x="106" y="184"/>
                  </a:lnTo>
                  <a:lnTo>
                    <a:pt x="100" y="224"/>
                  </a:lnTo>
                  <a:lnTo>
                    <a:pt x="96" y="263"/>
                  </a:lnTo>
                  <a:lnTo>
                    <a:pt x="87" y="293"/>
                  </a:lnTo>
                  <a:lnTo>
                    <a:pt x="73" y="318"/>
                  </a:lnTo>
                  <a:lnTo>
                    <a:pt x="58" y="339"/>
                  </a:lnTo>
                  <a:lnTo>
                    <a:pt x="56" y="342"/>
                  </a:lnTo>
                  <a:lnTo>
                    <a:pt x="38" y="368"/>
                  </a:lnTo>
                  <a:lnTo>
                    <a:pt x="19" y="405"/>
                  </a:lnTo>
                  <a:lnTo>
                    <a:pt x="4" y="456"/>
                  </a:lnTo>
                  <a:lnTo>
                    <a:pt x="0" y="524"/>
                  </a:lnTo>
                  <a:lnTo>
                    <a:pt x="16" y="596"/>
                  </a:lnTo>
                  <a:lnTo>
                    <a:pt x="61" y="650"/>
                  </a:lnTo>
                  <a:lnTo>
                    <a:pt x="131" y="684"/>
                  </a:lnTo>
                  <a:lnTo>
                    <a:pt x="132" y="684"/>
                  </a:lnTo>
                  <a:lnTo>
                    <a:pt x="217" y="695"/>
                  </a:lnTo>
                  <a:close/>
                  <a:moveTo>
                    <a:pt x="281" y="48"/>
                  </a:moveTo>
                  <a:lnTo>
                    <a:pt x="278" y="37"/>
                  </a:lnTo>
                  <a:lnTo>
                    <a:pt x="265" y="23"/>
                  </a:lnTo>
                  <a:lnTo>
                    <a:pt x="253" y="30"/>
                  </a:lnTo>
                  <a:lnTo>
                    <a:pt x="242" y="39"/>
                  </a:lnTo>
                  <a:lnTo>
                    <a:pt x="234" y="49"/>
                  </a:lnTo>
                  <a:lnTo>
                    <a:pt x="227" y="61"/>
                  </a:lnTo>
                  <a:lnTo>
                    <a:pt x="225" y="50"/>
                  </a:lnTo>
                  <a:lnTo>
                    <a:pt x="217" y="41"/>
                  </a:lnTo>
                  <a:lnTo>
                    <a:pt x="204" y="33"/>
                  </a:lnTo>
                  <a:lnTo>
                    <a:pt x="183" y="29"/>
                  </a:lnTo>
                  <a:lnTo>
                    <a:pt x="177" y="29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67" y="27"/>
                  </a:lnTo>
                  <a:lnTo>
                    <a:pt x="166" y="27"/>
                  </a:lnTo>
                  <a:lnTo>
                    <a:pt x="165" y="27"/>
                  </a:lnTo>
                  <a:lnTo>
                    <a:pt x="160" y="26"/>
                  </a:lnTo>
                  <a:lnTo>
                    <a:pt x="159" y="26"/>
                  </a:lnTo>
                  <a:lnTo>
                    <a:pt x="157" y="25"/>
                  </a:lnTo>
                  <a:lnTo>
                    <a:pt x="154" y="25"/>
                  </a:lnTo>
                  <a:lnTo>
                    <a:pt x="152" y="24"/>
                  </a:lnTo>
                  <a:lnTo>
                    <a:pt x="151" y="24"/>
                  </a:lnTo>
                  <a:lnTo>
                    <a:pt x="149" y="23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3" y="21"/>
                  </a:lnTo>
                  <a:lnTo>
                    <a:pt x="141" y="20"/>
                  </a:lnTo>
                  <a:lnTo>
                    <a:pt x="140" y="20"/>
                  </a:lnTo>
                  <a:lnTo>
                    <a:pt x="138" y="19"/>
                  </a:lnTo>
                  <a:lnTo>
                    <a:pt x="136" y="18"/>
                  </a:lnTo>
                  <a:lnTo>
                    <a:pt x="134" y="17"/>
                  </a:lnTo>
                  <a:lnTo>
                    <a:pt x="132" y="16"/>
                  </a:lnTo>
                  <a:lnTo>
                    <a:pt x="131" y="16"/>
                  </a:lnTo>
                  <a:lnTo>
                    <a:pt x="131" y="15"/>
                  </a:lnTo>
                  <a:lnTo>
                    <a:pt x="130" y="15"/>
                  </a:lnTo>
                  <a:lnTo>
                    <a:pt x="129" y="14"/>
                  </a:lnTo>
                  <a:lnTo>
                    <a:pt x="128" y="14"/>
                  </a:lnTo>
                  <a:lnTo>
                    <a:pt x="128" y="13"/>
                  </a:lnTo>
                  <a:lnTo>
                    <a:pt x="127" y="13"/>
                  </a:lnTo>
                  <a:lnTo>
                    <a:pt x="126" y="12"/>
                  </a:lnTo>
                  <a:lnTo>
                    <a:pt x="126" y="11"/>
                  </a:lnTo>
                  <a:lnTo>
                    <a:pt x="125" y="11"/>
                  </a:lnTo>
                  <a:lnTo>
                    <a:pt x="124" y="10"/>
                  </a:lnTo>
                  <a:lnTo>
                    <a:pt x="123" y="9"/>
                  </a:lnTo>
                  <a:lnTo>
                    <a:pt x="122" y="7"/>
                  </a:lnTo>
                  <a:lnTo>
                    <a:pt x="121" y="6"/>
                  </a:lnTo>
                  <a:lnTo>
                    <a:pt x="120" y="5"/>
                  </a:lnTo>
                  <a:lnTo>
                    <a:pt x="120" y="4"/>
                  </a:lnTo>
                  <a:lnTo>
                    <a:pt x="120" y="3"/>
                  </a:lnTo>
                  <a:lnTo>
                    <a:pt x="119" y="2"/>
                  </a:lnTo>
                  <a:lnTo>
                    <a:pt x="119" y="1"/>
                  </a:lnTo>
                  <a:lnTo>
                    <a:pt x="119" y="0"/>
                  </a:lnTo>
                  <a:lnTo>
                    <a:pt x="117" y="9"/>
                  </a:lnTo>
                  <a:lnTo>
                    <a:pt x="116" y="29"/>
                  </a:lnTo>
                  <a:lnTo>
                    <a:pt x="120" y="57"/>
                  </a:lnTo>
                  <a:lnTo>
                    <a:pt x="134" y="84"/>
                  </a:lnTo>
                  <a:lnTo>
                    <a:pt x="154" y="99"/>
                  </a:lnTo>
                  <a:lnTo>
                    <a:pt x="178" y="101"/>
                  </a:lnTo>
                  <a:lnTo>
                    <a:pt x="200" y="96"/>
                  </a:lnTo>
                  <a:lnTo>
                    <a:pt x="217" y="87"/>
                  </a:lnTo>
                  <a:lnTo>
                    <a:pt x="217" y="695"/>
                  </a:lnTo>
                  <a:lnTo>
                    <a:pt x="225" y="696"/>
                  </a:lnTo>
                  <a:lnTo>
                    <a:pt x="230" y="695"/>
                  </a:lnTo>
                  <a:lnTo>
                    <a:pt x="230" y="106"/>
                  </a:lnTo>
                  <a:lnTo>
                    <a:pt x="238" y="83"/>
                  </a:lnTo>
                  <a:lnTo>
                    <a:pt x="246" y="69"/>
                  </a:lnTo>
                  <a:lnTo>
                    <a:pt x="259" y="59"/>
                  </a:lnTo>
                  <a:lnTo>
                    <a:pt x="281" y="48"/>
                  </a:lnTo>
                  <a:close/>
                  <a:moveTo>
                    <a:pt x="450" y="524"/>
                  </a:moveTo>
                  <a:lnTo>
                    <a:pt x="446" y="456"/>
                  </a:lnTo>
                  <a:lnTo>
                    <a:pt x="431" y="405"/>
                  </a:lnTo>
                  <a:lnTo>
                    <a:pt x="412" y="368"/>
                  </a:lnTo>
                  <a:lnTo>
                    <a:pt x="394" y="342"/>
                  </a:lnTo>
                  <a:lnTo>
                    <a:pt x="392" y="339"/>
                  </a:lnTo>
                  <a:lnTo>
                    <a:pt x="377" y="318"/>
                  </a:lnTo>
                  <a:lnTo>
                    <a:pt x="363" y="293"/>
                  </a:lnTo>
                  <a:lnTo>
                    <a:pt x="354" y="263"/>
                  </a:lnTo>
                  <a:lnTo>
                    <a:pt x="350" y="224"/>
                  </a:lnTo>
                  <a:lnTo>
                    <a:pt x="344" y="184"/>
                  </a:lnTo>
                  <a:lnTo>
                    <a:pt x="329" y="155"/>
                  </a:lnTo>
                  <a:lnTo>
                    <a:pt x="309" y="134"/>
                  </a:lnTo>
                  <a:lnTo>
                    <a:pt x="287" y="121"/>
                  </a:lnTo>
                  <a:lnTo>
                    <a:pt x="270" y="114"/>
                  </a:lnTo>
                  <a:lnTo>
                    <a:pt x="254" y="110"/>
                  </a:lnTo>
                  <a:lnTo>
                    <a:pt x="240" y="107"/>
                  </a:lnTo>
                  <a:lnTo>
                    <a:pt x="230" y="106"/>
                  </a:lnTo>
                  <a:lnTo>
                    <a:pt x="230" y="695"/>
                  </a:lnTo>
                  <a:lnTo>
                    <a:pt x="318" y="684"/>
                  </a:lnTo>
                  <a:lnTo>
                    <a:pt x="389" y="650"/>
                  </a:lnTo>
                  <a:lnTo>
                    <a:pt x="434" y="596"/>
                  </a:lnTo>
                  <a:lnTo>
                    <a:pt x="450" y="524"/>
                  </a:lnTo>
                  <a:close/>
                </a:path>
              </a:pathLst>
            </a:custGeom>
            <a:solidFill>
              <a:srgbClr val="F793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9" name="Line 81"/>
            <p:cNvSpPr>
              <a:spLocks noChangeShapeType="1"/>
            </p:cNvSpPr>
            <p:nvPr/>
          </p:nvSpPr>
          <p:spPr bwMode="auto">
            <a:xfrm>
              <a:off x="13828" y="567"/>
              <a:ext cx="0" cy="11320"/>
            </a:xfrm>
            <a:prstGeom prst="line">
              <a:avLst/>
            </a:prstGeom>
            <a:noFill/>
            <a:ln w="12408">
              <a:solidFill>
                <a:srgbClr val="25408E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0" name="Line 82"/>
            <p:cNvSpPr>
              <a:spLocks noChangeShapeType="1"/>
            </p:cNvSpPr>
            <p:nvPr/>
          </p:nvSpPr>
          <p:spPr bwMode="auto">
            <a:xfrm>
              <a:off x="73" y="7952"/>
              <a:ext cx="16706" cy="0"/>
            </a:xfrm>
            <a:prstGeom prst="line">
              <a:avLst/>
            </a:prstGeom>
            <a:noFill/>
            <a:ln w="12395">
              <a:solidFill>
                <a:srgbClr val="25408E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1" name="Line 83"/>
            <p:cNvSpPr>
              <a:spLocks noChangeShapeType="1"/>
            </p:cNvSpPr>
            <p:nvPr/>
          </p:nvSpPr>
          <p:spPr bwMode="auto">
            <a:xfrm>
              <a:off x="63" y="6098"/>
              <a:ext cx="16716" cy="0"/>
            </a:xfrm>
            <a:prstGeom prst="line">
              <a:avLst/>
            </a:prstGeom>
            <a:noFill/>
            <a:ln w="12408">
              <a:solidFill>
                <a:srgbClr val="25408E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2" name="Line 84"/>
            <p:cNvSpPr>
              <a:spLocks noChangeShapeType="1"/>
            </p:cNvSpPr>
            <p:nvPr/>
          </p:nvSpPr>
          <p:spPr bwMode="auto">
            <a:xfrm>
              <a:off x="83" y="4243"/>
              <a:ext cx="16696" cy="0"/>
            </a:xfrm>
            <a:prstGeom prst="line">
              <a:avLst/>
            </a:prstGeom>
            <a:noFill/>
            <a:ln w="12408">
              <a:solidFill>
                <a:srgbClr val="25408E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3" name="Line 85"/>
            <p:cNvSpPr>
              <a:spLocks noChangeShapeType="1"/>
            </p:cNvSpPr>
            <p:nvPr/>
          </p:nvSpPr>
          <p:spPr bwMode="auto">
            <a:xfrm>
              <a:off x="63" y="2408"/>
              <a:ext cx="16716" cy="0"/>
            </a:xfrm>
            <a:prstGeom prst="line">
              <a:avLst/>
            </a:prstGeom>
            <a:noFill/>
            <a:ln w="12395">
              <a:solidFill>
                <a:srgbClr val="25408E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4" name="Line 86"/>
            <p:cNvSpPr>
              <a:spLocks noChangeShapeType="1"/>
            </p:cNvSpPr>
            <p:nvPr/>
          </p:nvSpPr>
          <p:spPr bwMode="auto">
            <a:xfrm>
              <a:off x="73" y="9788"/>
              <a:ext cx="16706" cy="0"/>
            </a:xfrm>
            <a:prstGeom prst="line">
              <a:avLst/>
            </a:prstGeom>
            <a:noFill/>
            <a:ln w="12408">
              <a:solidFill>
                <a:srgbClr val="25408E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78" name="Рисунок 177" descr="C:\Users\Дом\Downloads\20221121_1032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928802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" name="Рисунок 178" descr="C:\Users\Дом\Downloads\20221121_1032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143248"/>
            <a:ext cx="400052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567598" y="357166"/>
            <a:ext cx="6083185" cy="4958802"/>
            <a:chOff x="2187089" y="-123842"/>
            <a:chExt cx="5084703" cy="562821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548711" y="-123842"/>
              <a:ext cx="3881300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23 -24ноября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71472" y="1000109"/>
            <a:ext cx="82153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Предлагается выполнить логические задания "Латинский квадрат".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Дом\Downloads\20221129_1039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8563" y="1893083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ом\Downloads\20221129_1038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929066"/>
            <a:ext cx="30718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ом\Downloads\20221129_1037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714620"/>
            <a:ext cx="328614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357166"/>
            <a:ext cx="8572560" cy="4958802"/>
            <a:chOff x="1115616" y="-123842"/>
            <a:chExt cx="7165477" cy="562821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123842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25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26" name="docshapegroup778"/>
          <p:cNvGrpSpPr>
            <a:grpSpLocks/>
          </p:cNvGrpSpPr>
          <p:nvPr/>
        </p:nvGrpSpPr>
        <p:grpSpPr bwMode="auto">
          <a:xfrm>
            <a:off x="7358082" y="357166"/>
            <a:ext cx="1428760" cy="1143008"/>
            <a:chOff x="63" y="1"/>
            <a:chExt cx="16716" cy="11860"/>
          </a:xfrm>
        </p:grpSpPr>
        <p:pic>
          <p:nvPicPr>
            <p:cNvPr id="1027" name="docshape77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2" y="0"/>
              <a:ext cx="11857" cy="11860"/>
            </a:xfrm>
            <a:prstGeom prst="rect">
              <a:avLst/>
            </a:prstGeom>
            <a:noFill/>
          </p:spPr>
        </p:pic>
        <p:sp>
          <p:nvSpPr>
            <p:cNvPr id="1028" name="docshape780"/>
            <p:cNvSpPr>
              <a:spLocks/>
            </p:cNvSpPr>
            <p:nvPr/>
          </p:nvSpPr>
          <p:spPr bwMode="auto">
            <a:xfrm>
              <a:off x="63" y="2"/>
              <a:ext cx="16716" cy="1135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8"/>
                </a:cxn>
                <a:cxn ang="0">
                  <a:pos x="0" y="1135"/>
                </a:cxn>
                <a:cxn ang="0">
                  <a:pos x="2358" y="1135"/>
                </a:cxn>
                <a:cxn ang="0">
                  <a:pos x="2358" y="568"/>
                </a:cxn>
                <a:cxn ang="0">
                  <a:pos x="16716" y="568"/>
                </a:cxn>
                <a:cxn ang="0">
                  <a:pos x="16716" y="0"/>
                </a:cxn>
              </a:cxnLst>
              <a:rect l="0" t="0" r="r" b="b"/>
              <a:pathLst>
                <a:path w="16716" h="1135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8"/>
                  </a:lnTo>
                  <a:lnTo>
                    <a:pt x="0" y="1135"/>
                  </a:lnTo>
                  <a:lnTo>
                    <a:pt x="2358" y="1135"/>
                  </a:lnTo>
                  <a:lnTo>
                    <a:pt x="2358" y="568"/>
                  </a:lnTo>
                  <a:lnTo>
                    <a:pt x="16716" y="568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29" name="docshape78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8" y="3813"/>
              <a:ext cx="5163" cy="3936"/>
            </a:xfrm>
            <a:prstGeom prst="rect">
              <a:avLst/>
            </a:prstGeom>
            <a:noFill/>
          </p:spPr>
        </p:pic>
      </p:grpSp>
      <p:grpSp>
        <p:nvGrpSpPr>
          <p:cNvPr id="1030" name="docshapegroup783"/>
          <p:cNvGrpSpPr>
            <a:grpSpLocks/>
          </p:cNvGrpSpPr>
          <p:nvPr/>
        </p:nvGrpSpPr>
        <p:grpSpPr bwMode="auto">
          <a:xfrm>
            <a:off x="285720" y="285729"/>
            <a:ext cx="1571636" cy="1428759"/>
            <a:chOff x="63" y="2"/>
            <a:chExt cx="16716" cy="11898"/>
          </a:xfrm>
        </p:grpSpPr>
        <p:sp>
          <p:nvSpPr>
            <p:cNvPr id="1031" name="docshape784"/>
            <p:cNvSpPr>
              <a:spLocks noChangeArrowheads="1"/>
            </p:cNvSpPr>
            <p:nvPr/>
          </p:nvSpPr>
          <p:spPr bwMode="auto">
            <a:xfrm>
              <a:off x="63" y="2"/>
              <a:ext cx="16716" cy="568"/>
            </a:xfrm>
            <a:prstGeom prst="rect">
              <a:avLst/>
            </a:prstGeom>
            <a:solidFill>
              <a:srgbClr val="F47B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2" name="docshape78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" y="569"/>
              <a:ext cx="10760" cy="11331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285720" y="1000109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Предложено совместно с ребёнком рассмотреть иллюстрации к серии рассказов "Умная Маша«, составить свой рассказ по серии картинок, так же придумать название для своих рассказов.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Предложино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ребёнку изготовить маятник самостоятельно.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Дом\Downloads\20221128_0911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000240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ом\Downloads\20221128_0910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286256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ом\Downloads\20221128_09114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3286124"/>
            <a:ext cx="3071834" cy="200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14290"/>
            <a:ext cx="8572560" cy="5101678"/>
            <a:chOff x="1115616" y="-286006"/>
            <a:chExt cx="7165477" cy="579038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286006"/>
              <a:ext cx="7165477" cy="1956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 ноября 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            </a:t>
              </a:r>
              <a:r>
                <a:rPr lang="ru-RU" b="1" dirty="0" smtClean="0">
                  <a:latin typeface="Sitka Small" pitchFamily="2" charset="0"/>
                </a:rPr>
                <a:t>Был </a:t>
              </a:r>
              <a:r>
                <a:rPr lang="ru-RU" b="1" dirty="0" smtClean="0">
                  <a:latin typeface="Sitka Small" pitchFamily="2" charset="0"/>
                </a:rPr>
                <a:t>предложен исторический рассказ </a:t>
              </a:r>
            </a:p>
            <a:p>
              <a:pPr algn="ctr"/>
              <a:r>
                <a:rPr lang="ru-RU" b="1" dirty="0" smtClean="0">
                  <a:latin typeface="Sitka Small" pitchFamily="2" charset="0"/>
                </a:rPr>
                <a:t>                                                                о </a:t>
              </a:r>
              <a:r>
                <a:rPr lang="ru-RU" b="1" dirty="0" smtClean="0">
                  <a:latin typeface="Sitka Small" pitchFamily="2" charset="0"/>
                </a:rPr>
                <a:t>столице России, городе Москве</a:t>
              </a:r>
            </a:p>
            <a:p>
              <a:pPr algn="ctr">
                <a:defRPr/>
              </a:pP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Рисунок 6" descr="C:\Users\Дом\Downloads\90_bce4bac627ae8d26a482ec4d73359a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5000636"/>
            <a:ext cx="214314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ом\Downloads\img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18573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ом\Downloads\regnum_picture_14600715571231540_norm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000108"/>
            <a:ext cx="157163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ом\Downloads\20221102_0958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392909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ом\Downloads\20221102_0957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428736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142852"/>
            <a:ext cx="8572560" cy="5173116"/>
            <a:chOff x="1115616" y="-367088"/>
            <a:chExt cx="7165477" cy="587146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367088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26 ноября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26" name="docshapegroup786"/>
          <p:cNvGrpSpPr>
            <a:grpSpLocks/>
          </p:cNvGrpSpPr>
          <p:nvPr/>
        </p:nvGrpSpPr>
        <p:grpSpPr bwMode="auto">
          <a:xfrm>
            <a:off x="357158" y="357166"/>
            <a:ext cx="1428760" cy="1428760"/>
            <a:chOff x="63" y="0"/>
            <a:chExt cx="16720" cy="11832"/>
          </a:xfrm>
        </p:grpSpPr>
        <p:sp>
          <p:nvSpPr>
            <p:cNvPr id="8" name="docshape787"/>
            <p:cNvSpPr>
              <a:spLocks/>
            </p:cNvSpPr>
            <p:nvPr/>
          </p:nvSpPr>
          <p:spPr bwMode="auto">
            <a:xfrm>
              <a:off x="14584" y="1696"/>
              <a:ext cx="1582" cy="1582"/>
            </a:xfrm>
            <a:custGeom>
              <a:avLst/>
              <a:gdLst/>
              <a:ahLst/>
              <a:cxnLst>
                <a:cxn ang="0">
                  <a:pos x="1579" y="715"/>
                </a:cxn>
                <a:cxn ang="0">
                  <a:pos x="1551" y="569"/>
                </a:cxn>
                <a:cxn ang="0">
                  <a:pos x="1497" y="434"/>
                </a:cxn>
                <a:cxn ang="0">
                  <a:pos x="1421" y="312"/>
                </a:cxn>
                <a:cxn ang="0">
                  <a:pos x="1325" y="207"/>
                </a:cxn>
                <a:cxn ang="0">
                  <a:pos x="1211" y="120"/>
                </a:cxn>
                <a:cxn ang="0">
                  <a:pos x="1082" y="55"/>
                </a:cxn>
                <a:cxn ang="0">
                  <a:pos x="942" y="14"/>
                </a:cxn>
                <a:cxn ang="0">
                  <a:pos x="791" y="0"/>
                </a:cxn>
                <a:cxn ang="0">
                  <a:pos x="641" y="14"/>
                </a:cxn>
                <a:cxn ang="0">
                  <a:pos x="500" y="55"/>
                </a:cxn>
                <a:cxn ang="0">
                  <a:pos x="372" y="120"/>
                </a:cxn>
                <a:cxn ang="0">
                  <a:pos x="258" y="207"/>
                </a:cxn>
                <a:cxn ang="0">
                  <a:pos x="161" y="312"/>
                </a:cxn>
                <a:cxn ang="0">
                  <a:pos x="85" y="434"/>
                </a:cxn>
                <a:cxn ang="0">
                  <a:pos x="32" y="569"/>
                </a:cxn>
                <a:cxn ang="0">
                  <a:pos x="4" y="715"/>
                </a:cxn>
                <a:cxn ang="0">
                  <a:pos x="4" y="867"/>
                </a:cxn>
                <a:cxn ang="0">
                  <a:pos x="32" y="1013"/>
                </a:cxn>
                <a:cxn ang="0">
                  <a:pos x="85" y="1148"/>
                </a:cxn>
                <a:cxn ang="0">
                  <a:pos x="161" y="1269"/>
                </a:cxn>
                <a:cxn ang="0">
                  <a:pos x="258" y="1375"/>
                </a:cxn>
                <a:cxn ang="0">
                  <a:pos x="372" y="1461"/>
                </a:cxn>
                <a:cxn ang="0">
                  <a:pos x="500" y="1527"/>
                </a:cxn>
                <a:cxn ang="0">
                  <a:pos x="641" y="1568"/>
                </a:cxn>
                <a:cxn ang="0">
                  <a:pos x="791" y="1582"/>
                </a:cxn>
                <a:cxn ang="0">
                  <a:pos x="942" y="1568"/>
                </a:cxn>
                <a:cxn ang="0">
                  <a:pos x="1082" y="1527"/>
                </a:cxn>
                <a:cxn ang="0">
                  <a:pos x="1211" y="1461"/>
                </a:cxn>
                <a:cxn ang="0">
                  <a:pos x="1325" y="1375"/>
                </a:cxn>
                <a:cxn ang="0">
                  <a:pos x="1421" y="1269"/>
                </a:cxn>
                <a:cxn ang="0">
                  <a:pos x="1497" y="1148"/>
                </a:cxn>
                <a:cxn ang="0">
                  <a:pos x="1551" y="1013"/>
                </a:cxn>
                <a:cxn ang="0">
                  <a:pos x="1579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9" y="715"/>
                  </a:lnTo>
                  <a:lnTo>
                    <a:pt x="1568" y="641"/>
                  </a:lnTo>
                  <a:lnTo>
                    <a:pt x="1551" y="569"/>
                  </a:lnTo>
                  <a:lnTo>
                    <a:pt x="1527" y="500"/>
                  </a:lnTo>
                  <a:lnTo>
                    <a:pt x="1497" y="434"/>
                  </a:lnTo>
                  <a:lnTo>
                    <a:pt x="1462" y="371"/>
                  </a:lnTo>
                  <a:lnTo>
                    <a:pt x="1421" y="312"/>
                  </a:lnTo>
                  <a:lnTo>
                    <a:pt x="1375" y="257"/>
                  </a:lnTo>
                  <a:lnTo>
                    <a:pt x="1325" y="207"/>
                  </a:lnTo>
                  <a:lnTo>
                    <a:pt x="1270" y="161"/>
                  </a:lnTo>
                  <a:lnTo>
                    <a:pt x="1211" y="120"/>
                  </a:lnTo>
                  <a:lnTo>
                    <a:pt x="1148" y="85"/>
                  </a:lnTo>
                  <a:lnTo>
                    <a:pt x="1082" y="55"/>
                  </a:lnTo>
                  <a:lnTo>
                    <a:pt x="1013" y="31"/>
                  </a:lnTo>
                  <a:lnTo>
                    <a:pt x="942" y="14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1" y="14"/>
                  </a:lnTo>
                  <a:lnTo>
                    <a:pt x="569" y="31"/>
                  </a:lnTo>
                  <a:lnTo>
                    <a:pt x="500" y="55"/>
                  </a:lnTo>
                  <a:lnTo>
                    <a:pt x="434" y="85"/>
                  </a:lnTo>
                  <a:lnTo>
                    <a:pt x="372" y="120"/>
                  </a:lnTo>
                  <a:lnTo>
                    <a:pt x="313" y="161"/>
                  </a:lnTo>
                  <a:lnTo>
                    <a:pt x="258" y="207"/>
                  </a:lnTo>
                  <a:lnTo>
                    <a:pt x="207" y="257"/>
                  </a:lnTo>
                  <a:lnTo>
                    <a:pt x="161" y="312"/>
                  </a:lnTo>
                  <a:lnTo>
                    <a:pt x="121" y="371"/>
                  </a:lnTo>
                  <a:lnTo>
                    <a:pt x="85" y="434"/>
                  </a:lnTo>
                  <a:lnTo>
                    <a:pt x="56" y="500"/>
                  </a:lnTo>
                  <a:lnTo>
                    <a:pt x="32" y="569"/>
                  </a:lnTo>
                  <a:lnTo>
                    <a:pt x="15" y="641"/>
                  </a:lnTo>
                  <a:lnTo>
                    <a:pt x="4" y="715"/>
                  </a:lnTo>
                  <a:lnTo>
                    <a:pt x="0" y="791"/>
                  </a:lnTo>
                  <a:lnTo>
                    <a:pt x="4" y="867"/>
                  </a:lnTo>
                  <a:lnTo>
                    <a:pt x="15" y="941"/>
                  </a:lnTo>
                  <a:lnTo>
                    <a:pt x="32" y="1013"/>
                  </a:lnTo>
                  <a:lnTo>
                    <a:pt x="56" y="1082"/>
                  </a:lnTo>
                  <a:lnTo>
                    <a:pt x="85" y="1148"/>
                  </a:lnTo>
                  <a:lnTo>
                    <a:pt x="121" y="1211"/>
                  </a:lnTo>
                  <a:lnTo>
                    <a:pt x="161" y="1269"/>
                  </a:lnTo>
                  <a:lnTo>
                    <a:pt x="207" y="1324"/>
                  </a:lnTo>
                  <a:lnTo>
                    <a:pt x="258" y="1375"/>
                  </a:lnTo>
                  <a:lnTo>
                    <a:pt x="313" y="1421"/>
                  </a:lnTo>
                  <a:lnTo>
                    <a:pt x="372" y="1461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0"/>
                  </a:lnTo>
                  <a:lnTo>
                    <a:pt x="641" y="1568"/>
                  </a:lnTo>
                  <a:lnTo>
                    <a:pt x="715" y="1578"/>
                  </a:lnTo>
                  <a:lnTo>
                    <a:pt x="791" y="1582"/>
                  </a:lnTo>
                  <a:lnTo>
                    <a:pt x="867" y="1578"/>
                  </a:lnTo>
                  <a:lnTo>
                    <a:pt x="942" y="1568"/>
                  </a:lnTo>
                  <a:lnTo>
                    <a:pt x="1013" y="1550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1" y="1461"/>
                  </a:lnTo>
                  <a:lnTo>
                    <a:pt x="1270" y="1421"/>
                  </a:lnTo>
                  <a:lnTo>
                    <a:pt x="1325" y="1375"/>
                  </a:lnTo>
                  <a:lnTo>
                    <a:pt x="1375" y="1324"/>
                  </a:lnTo>
                  <a:lnTo>
                    <a:pt x="1421" y="1269"/>
                  </a:lnTo>
                  <a:lnTo>
                    <a:pt x="1462" y="1211"/>
                  </a:lnTo>
                  <a:lnTo>
                    <a:pt x="1497" y="1148"/>
                  </a:lnTo>
                  <a:lnTo>
                    <a:pt x="1527" y="1082"/>
                  </a:lnTo>
                  <a:lnTo>
                    <a:pt x="1551" y="1013"/>
                  </a:lnTo>
                  <a:lnTo>
                    <a:pt x="1568" y="941"/>
                  </a:lnTo>
                  <a:lnTo>
                    <a:pt x="1579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1B75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docshape788"/>
            <p:cNvSpPr>
              <a:spLocks/>
            </p:cNvSpPr>
            <p:nvPr/>
          </p:nvSpPr>
          <p:spPr bwMode="auto">
            <a:xfrm>
              <a:off x="14584" y="1696"/>
              <a:ext cx="1582" cy="1582"/>
            </a:xfrm>
            <a:custGeom>
              <a:avLst/>
              <a:gdLst/>
              <a:ahLst/>
              <a:cxnLst>
                <a:cxn ang="0">
                  <a:pos x="1579" y="867"/>
                </a:cxn>
                <a:cxn ang="0">
                  <a:pos x="1551" y="1013"/>
                </a:cxn>
                <a:cxn ang="0">
                  <a:pos x="1497" y="1148"/>
                </a:cxn>
                <a:cxn ang="0">
                  <a:pos x="1421" y="1269"/>
                </a:cxn>
                <a:cxn ang="0">
                  <a:pos x="1325" y="1375"/>
                </a:cxn>
                <a:cxn ang="0">
                  <a:pos x="1211" y="1461"/>
                </a:cxn>
                <a:cxn ang="0">
                  <a:pos x="1082" y="1527"/>
                </a:cxn>
                <a:cxn ang="0">
                  <a:pos x="942" y="1568"/>
                </a:cxn>
                <a:cxn ang="0">
                  <a:pos x="791" y="1582"/>
                </a:cxn>
                <a:cxn ang="0">
                  <a:pos x="641" y="1568"/>
                </a:cxn>
                <a:cxn ang="0">
                  <a:pos x="500" y="1527"/>
                </a:cxn>
                <a:cxn ang="0">
                  <a:pos x="372" y="1461"/>
                </a:cxn>
                <a:cxn ang="0">
                  <a:pos x="258" y="1375"/>
                </a:cxn>
                <a:cxn ang="0">
                  <a:pos x="161" y="1269"/>
                </a:cxn>
                <a:cxn ang="0">
                  <a:pos x="85" y="1148"/>
                </a:cxn>
                <a:cxn ang="0">
                  <a:pos x="32" y="1013"/>
                </a:cxn>
                <a:cxn ang="0">
                  <a:pos x="4" y="867"/>
                </a:cxn>
                <a:cxn ang="0">
                  <a:pos x="4" y="715"/>
                </a:cxn>
                <a:cxn ang="0">
                  <a:pos x="32" y="569"/>
                </a:cxn>
                <a:cxn ang="0">
                  <a:pos x="85" y="434"/>
                </a:cxn>
                <a:cxn ang="0">
                  <a:pos x="161" y="312"/>
                </a:cxn>
                <a:cxn ang="0">
                  <a:pos x="258" y="207"/>
                </a:cxn>
                <a:cxn ang="0">
                  <a:pos x="372" y="120"/>
                </a:cxn>
                <a:cxn ang="0">
                  <a:pos x="500" y="55"/>
                </a:cxn>
                <a:cxn ang="0">
                  <a:pos x="641" y="14"/>
                </a:cxn>
                <a:cxn ang="0">
                  <a:pos x="791" y="0"/>
                </a:cxn>
                <a:cxn ang="0">
                  <a:pos x="942" y="14"/>
                </a:cxn>
                <a:cxn ang="0">
                  <a:pos x="1082" y="55"/>
                </a:cxn>
                <a:cxn ang="0">
                  <a:pos x="1211" y="120"/>
                </a:cxn>
                <a:cxn ang="0">
                  <a:pos x="1325" y="207"/>
                </a:cxn>
                <a:cxn ang="0">
                  <a:pos x="1421" y="312"/>
                </a:cxn>
                <a:cxn ang="0">
                  <a:pos x="1497" y="434"/>
                </a:cxn>
                <a:cxn ang="0">
                  <a:pos x="1551" y="569"/>
                </a:cxn>
                <a:cxn ang="0">
                  <a:pos x="1579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9" y="867"/>
                  </a:lnTo>
                  <a:lnTo>
                    <a:pt x="1568" y="941"/>
                  </a:lnTo>
                  <a:lnTo>
                    <a:pt x="1551" y="1013"/>
                  </a:lnTo>
                  <a:lnTo>
                    <a:pt x="1527" y="1082"/>
                  </a:lnTo>
                  <a:lnTo>
                    <a:pt x="1497" y="1148"/>
                  </a:lnTo>
                  <a:lnTo>
                    <a:pt x="1462" y="1211"/>
                  </a:lnTo>
                  <a:lnTo>
                    <a:pt x="1421" y="1269"/>
                  </a:lnTo>
                  <a:lnTo>
                    <a:pt x="1375" y="1324"/>
                  </a:lnTo>
                  <a:lnTo>
                    <a:pt x="1325" y="1375"/>
                  </a:lnTo>
                  <a:lnTo>
                    <a:pt x="1270" y="1421"/>
                  </a:lnTo>
                  <a:lnTo>
                    <a:pt x="1211" y="1461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0"/>
                  </a:lnTo>
                  <a:lnTo>
                    <a:pt x="942" y="1568"/>
                  </a:lnTo>
                  <a:lnTo>
                    <a:pt x="867" y="1578"/>
                  </a:lnTo>
                  <a:lnTo>
                    <a:pt x="791" y="1582"/>
                  </a:lnTo>
                  <a:lnTo>
                    <a:pt x="715" y="1578"/>
                  </a:lnTo>
                  <a:lnTo>
                    <a:pt x="641" y="1568"/>
                  </a:lnTo>
                  <a:lnTo>
                    <a:pt x="569" y="1550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2" y="1461"/>
                  </a:lnTo>
                  <a:lnTo>
                    <a:pt x="313" y="1421"/>
                  </a:lnTo>
                  <a:lnTo>
                    <a:pt x="258" y="1375"/>
                  </a:lnTo>
                  <a:lnTo>
                    <a:pt x="207" y="1324"/>
                  </a:lnTo>
                  <a:lnTo>
                    <a:pt x="161" y="1269"/>
                  </a:lnTo>
                  <a:lnTo>
                    <a:pt x="121" y="1211"/>
                  </a:lnTo>
                  <a:lnTo>
                    <a:pt x="85" y="1148"/>
                  </a:lnTo>
                  <a:lnTo>
                    <a:pt x="56" y="1082"/>
                  </a:lnTo>
                  <a:lnTo>
                    <a:pt x="32" y="1013"/>
                  </a:lnTo>
                  <a:lnTo>
                    <a:pt x="15" y="941"/>
                  </a:lnTo>
                  <a:lnTo>
                    <a:pt x="4" y="867"/>
                  </a:lnTo>
                  <a:lnTo>
                    <a:pt x="0" y="791"/>
                  </a:lnTo>
                  <a:lnTo>
                    <a:pt x="4" y="715"/>
                  </a:lnTo>
                  <a:lnTo>
                    <a:pt x="15" y="641"/>
                  </a:lnTo>
                  <a:lnTo>
                    <a:pt x="32" y="569"/>
                  </a:lnTo>
                  <a:lnTo>
                    <a:pt x="56" y="500"/>
                  </a:lnTo>
                  <a:lnTo>
                    <a:pt x="85" y="434"/>
                  </a:lnTo>
                  <a:lnTo>
                    <a:pt x="121" y="371"/>
                  </a:lnTo>
                  <a:lnTo>
                    <a:pt x="161" y="312"/>
                  </a:lnTo>
                  <a:lnTo>
                    <a:pt x="207" y="257"/>
                  </a:lnTo>
                  <a:lnTo>
                    <a:pt x="258" y="207"/>
                  </a:lnTo>
                  <a:lnTo>
                    <a:pt x="313" y="161"/>
                  </a:lnTo>
                  <a:lnTo>
                    <a:pt x="372" y="120"/>
                  </a:lnTo>
                  <a:lnTo>
                    <a:pt x="434" y="85"/>
                  </a:lnTo>
                  <a:lnTo>
                    <a:pt x="500" y="55"/>
                  </a:lnTo>
                  <a:lnTo>
                    <a:pt x="569" y="31"/>
                  </a:lnTo>
                  <a:lnTo>
                    <a:pt x="641" y="14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2" y="14"/>
                  </a:lnTo>
                  <a:lnTo>
                    <a:pt x="1013" y="31"/>
                  </a:lnTo>
                  <a:lnTo>
                    <a:pt x="1082" y="55"/>
                  </a:lnTo>
                  <a:lnTo>
                    <a:pt x="1148" y="85"/>
                  </a:lnTo>
                  <a:lnTo>
                    <a:pt x="1211" y="120"/>
                  </a:lnTo>
                  <a:lnTo>
                    <a:pt x="1270" y="161"/>
                  </a:lnTo>
                  <a:lnTo>
                    <a:pt x="1325" y="207"/>
                  </a:lnTo>
                  <a:lnTo>
                    <a:pt x="1375" y="257"/>
                  </a:lnTo>
                  <a:lnTo>
                    <a:pt x="1421" y="312"/>
                  </a:lnTo>
                  <a:lnTo>
                    <a:pt x="1462" y="371"/>
                  </a:lnTo>
                  <a:lnTo>
                    <a:pt x="1497" y="434"/>
                  </a:lnTo>
                  <a:lnTo>
                    <a:pt x="1527" y="500"/>
                  </a:lnTo>
                  <a:lnTo>
                    <a:pt x="1551" y="569"/>
                  </a:lnTo>
                  <a:lnTo>
                    <a:pt x="1568" y="641"/>
                  </a:lnTo>
                  <a:lnTo>
                    <a:pt x="1579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8793">
              <a:solidFill>
                <a:srgbClr val="1B75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docshape789"/>
            <p:cNvSpPr>
              <a:spLocks/>
            </p:cNvSpPr>
            <p:nvPr/>
          </p:nvSpPr>
          <p:spPr bwMode="auto">
            <a:xfrm>
              <a:off x="14584" y="9722"/>
              <a:ext cx="1582" cy="1582"/>
            </a:xfrm>
            <a:custGeom>
              <a:avLst/>
              <a:gdLst/>
              <a:ahLst/>
              <a:cxnLst>
                <a:cxn ang="0">
                  <a:pos x="1579" y="715"/>
                </a:cxn>
                <a:cxn ang="0">
                  <a:pos x="1551" y="569"/>
                </a:cxn>
                <a:cxn ang="0">
                  <a:pos x="1497" y="434"/>
                </a:cxn>
                <a:cxn ang="0">
                  <a:pos x="1421" y="313"/>
                </a:cxn>
                <a:cxn ang="0">
                  <a:pos x="1325" y="207"/>
                </a:cxn>
                <a:cxn ang="0">
                  <a:pos x="1211" y="121"/>
                </a:cxn>
                <a:cxn ang="0">
                  <a:pos x="1082" y="56"/>
                </a:cxn>
                <a:cxn ang="0">
                  <a:pos x="942" y="15"/>
                </a:cxn>
                <a:cxn ang="0">
                  <a:pos x="791" y="0"/>
                </a:cxn>
                <a:cxn ang="0">
                  <a:pos x="641" y="15"/>
                </a:cxn>
                <a:cxn ang="0">
                  <a:pos x="500" y="56"/>
                </a:cxn>
                <a:cxn ang="0">
                  <a:pos x="372" y="121"/>
                </a:cxn>
                <a:cxn ang="0">
                  <a:pos x="258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2" y="569"/>
                </a:cxn>
                <a:cxn ang="0">
                  <a:pos x="4" y="715"/>
                </a:cxn>
                <a:cxn ang="0">
                  <a:pos x="4" y="867"/>
                </a:cxn>
                <a:cxn ang="0">
                  <a:pos x="32" y="1013"/>
                </a:cxn>
                <a:cxn ang="0">
                  <a:pos x="85" y="1148"/>
                </a:cxn>
                <a:cxn ang="0">
                  <a:pos x="161" y="1270"/>
                </a:cxn>
                <a:cxn ang="0">
                  <a:pos x="258" y="1375"/>
                </a:cxn>
                <a:cxn ang="0">
                  <a:pos x="372" y="1462"/>
                </a:cxn>
                <a:cxn ang="0">
                  <a:pos x="500" y="1527"/>
                </a:cxn>
                <a:cxn ang="0">
                  <a:pos x="641" y="1568"/>
                </a:cxn>
                <a:cxn ang="0">
                  <a:pos x="791" y="1582"/>
                </a:cxn>
                <a:cxn ang="0">
                  <a:pos x="942" y="1568"/>
                </a:cxn>
                <a:cxn ang="0">
                  <a:pos x="1082" y="1527"/>
                </a:cxn>
                <a:cxn ang="0">
                  <a:pos x="1211" y="1462"/>
                </a:cxn>
                <a:cxn ang="0">
                  <a:pos x="1325" y="1375"/>
                </a:cxn>
                <a:cxn ang="0">
                  <a:pos x="1421" y="1270"/>
                </a:cxn>
                <a:cxn ang="0">
                  <a:pos x="1497" y="1148"/>
                </a:cxn>
                <a:cxn ang="0">
                  <a:pos x="1551" y="1013"/>
                </a:cxn>
                <a:cxn ang="0">
                  <a:pos x="1579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9" y="715"/>
                  </a:lnTo>
                  <a:lnTo>
                    <a:pt x="1568" y="641"/>
                  </a:lnTo>
                  <a:lnTo>
                    <a:pt x="1551" y="569"/>
                  </a:lnTo>
                  <a:lnTo>
                    <a:pt x="1527" y="500"/>
                  </a:lnTo>
                  <a:lnTo>
                    <a:pt x="1497" y="434"/>
                  </a:lnTo>
                  <a:lnTo>
                    <a:pt x="1462" y="372"/>
                  </a:lnTo>
                  <a:lnTo>
                    <a:pt x="1421" y="313"/>
                  </a:lnTo>
                  <a:lnTo>
                    <a:pt x="1375" y="258"/>
                  </a:lnTo>
                  <a:lnTo>
                    <a:pt x="1325" y="207"/>
                  </a:lnTo>
                  <a:lnTo>
                    <a:pt x="1270" y="161"/>
                  </a:lnTo>
                  <a:lnTo>
                    <a:pt x="1211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2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1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2" y="121"/>
                  </a:lnTo>
                  <a:lnTo>
                    <a:pt x="313" y="161"/>
                  </a:lnTo>
                  <a:lnTo>
                    <a:pt x="258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1" y="372"/>
                  </a:lnTo>
                  <a:lnTo>
                    <a:pt x="85" y="434"/>
                  </a:lnTo>
                  <a:lnTo>
                    <a:pt x="56" y="500"/>
                  </a:lnTo>
                  <a:lnTo>
                    <a:pt x="32" y="569"/>
                  </a:lnTo>
                  <a:lnTo>
                    <a:pt x="15" y="641"/>
                  </a:lnTo>
                  <a:lnTo>
                    <a:pt x="4" y="715"/>
                  </a:lnTo>
                  <a:lnTo>
                    <a:pt x="0" y="791"/>
                  </a:lnTo>
                  <a:lnTo>
                    <a:pt x="4" y="867"/>
                  </a:lnTo>
                  <a:lnTo>
                    <a:pt x="15" y="942"/>
                  </a:lnTo>
                  <a:lnTo>
                    <a:pt x="32" y="1013"/>
                  </a:lnTo>
                  <a:lnTo>
                    <a:pt x="56" y="1082"/>
                  </a:lnTo>
                  <a:lnTo>
                    <a:pt x="85" y="1148"/>
                  </a:lnTo>
                  <a:lnTo>
                    <a:pt x="121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8" y="1375"/>
                  </a:lnTo>
                  <a:lnTo>
                    <a:pt x="313" y="1421"/>
                  </a:lnTo>
                  <a:lnTo>
                    <a:pt x="372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1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2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1" y="1462"/>
                  </a:lnTo>
                  <a:lnTo>
                    <a:pt x="1270" y="1421"/>
                  </a:lnTo>
                  <a:lnTo>
                    <a:pt x="1325" y="1375"/>
                  </a:lnTo>
                  <a:lnTo>
                    <a:pt x="1375" y="1325"/>
                  </a:lnTo>
                  <a:lnTo>
                    <a:pt x="1421" y="1270"/>
                  </a:lnTo>
                  <a:lnTo>
                    <a:pt x="1462" y="1211"/>
                  </a:lnTo>
                  <a:lnTo>
                    <a:pt x="1497" y="1148"/>
                  </a:lnTo>
                  <a:lnTo>
                    <a:pt x="1527" y="1082"/>
                  </a:lnTo>
                  <a:lnTo>
                    <a:pt x="1551" y="1013"/>
                  </a:lnTo>
                  <a:lnTo>
                    <a:pt x="1568" y="942"/>
                  </a:lnTo>
                  <a:lnTo>
                    <a:pt x="1579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1B75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docshape790"/>
            <p:cNvSpPr>
              <a:spLocks/>
            </p:cNvSpPr>
            <p:nvPr/>
          </p:nvSpPr>
          <p:spPr bwMode="auto">
            <a:xfrm>
              <a:off x="14584" y="9722"/>
              <a:ext cx="1582" cy="1582"/>
            </a:xfrm>
            <a:custGeom>
              <a:avLst/>
              <a:gdLst/>
              <a:ahLst/>
              <a:cxnLst>
                <a:cxn ang="0">
                  <a:pos x="1579" y="867"/>
                </a:cxn>
                <a:cxn ang="0">
                  <a:pos x="1551" y="1013"/>
                </a:cxn>
                <a:cxn ang="0">
                  <a:pos x="1497" y="1148"/>
                </a:cxn>
                <a:cxn ang="0">
                  <a:pos x="1421" y="1270"/>
                </a:cxn>
                <a:cxn ang="0">
                  <a:pos x="1325" y="1375"/>
                </a:cxn>
                <a:cxn ang="0">
                  <a:pos x="1211" y="1462"/>
                </a:cxn>
                <a:cxn ang="0">
                  <a:pos x="1082" y="1527"/>
                </a:cxn>
                <a:cxn ang="0">
                  <a:pos x="942" y="1568"/>
                </a:cxn>
                <a:cxn ang="0">
                  <a:pos x="791" y="1582"/>
                </a:cxn>
                <a:cxn ang="0">
                  <a:pos x="641" y="1568"/>
                </a:cxn>
                <a:cxn ang="0">
                  <a:pos x="500" y="1527"/>
                </a:cxn>
                <a:cxn ang="0">
                  <a:pos x="372" y="1462"/>
                </a:cxn>
                <a:cxn ang="0">
                  <a:pos x="258" y="1375"/>
                </a:cxn>
                <a:cxn ang="0">
                  <a:pos x="161" y="1270"/>
                </a:cxn>
                <a:cxn ang="0">
                  <a:pos x="85" y="1148"/>
                </a:cxn>
                <a:cxn ang="0">
                  <a:pos x="32" y="1013"/>
                </a:cxn>
                <a:cxn ang="0">
                  <a:pos x="4" y="867"/>
                </a:cxn>
                <a:cxn ang="0">
                  <a:pos x="4" y="715"/>
                </a:cxn>
                <a:cxn ang="0">
                  <a:pos x="32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8" y="207"/>
                </a:cxn>
                <a:cxn ang="0">
                  <a:pos x="372" y="121"/>
                </a:cxn>
                <a:cxn ang="0">
                  <a:pos x="500" y="56"/>
                </a:cxn>
                <a:cxn ang="0">
                  <a:pos x="641" y="15"/>
                </a:cxn>
                <a:cxn ang="0">
                  <a:pos x="791" y="0"/>
                </a:cxn>
                <a:cxn ang="0">
                  <a:pos x="942" y="15"/>
                </a:cxn>
                <a:cxn ang="0">
                  <a:pos x="1082" y="56"/>
                </a:cxn>
                <a:cxn ang="0">
                  <a:pos x="1211" y="121"/>
                </a:cxn>
                <a:cxn ang="0">
                  <a:pos x="1325" y="207"/>
                </a:cxn>
                <a:cxn ang="0">
                  <a:pos x="1421" y="313"/>
                </a:cxn>
                <a:cxn ang="0">
                  <a:pos x="1497" y="434"/>
                </a:cxn>
                <a:cxn ang="0">
                  <a:pos x="1551" y="569"/>
                </a:cxn>
                <a:cxn ang="0">
                  <a:pos x="1579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9" y="867"/>
                  </a:lnTo>
                  <a:lnTo>
                    <a:pt x="1568" y="942"/>
                  </a:lnTo>
                  <a:lnTo>
                    <a:pt x="1551" y="1013"/>
                  </a:lnTo>
                  <a:lnTo>
                    <a:pt x="1527" y="1082"/>
                  </a:lnTo>
                  <a:lnTo>
                    <a:pt x="1497" y="1148"/>
                  </a:lnTo>
                  <a:lnTo>
                    <a:pt x="1462" y="1211"/>
                  </a:lnTo>
                  <a:lnTo>
                    <a:pt x="1421" y="1270"/>
                  </a:lnTo>
                  <a:lnTo>
                    <a:pt x="1375" y="1325"/>
                  </a:lnTo>
                  <a:lnTo>
                    <a:pt x="1325" y="1375"/>
                  </a:lnTo>
                  <a:lnTo>
                    <a:pt x="1270" y="1421"/>
                  </a:lnTo>
                  <a:lnTo>
                    <a:pt x="1211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2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1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2" y="1462"/>
                  </a:lnTo>
                  <a:lnTo>
                    <a:pt x="313" y="1421"/>
                  </a:lnTo>
                  <a:lnTo>
                    <a:pt x="258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1" y="1211"/>
                  </a:lnTo>
                  <a:lnTo>
                    <a:pt x="85" y="1148"/>
                  </a:lnTo>
                  <a:lnTo>
                    <a:pt x="56" y="1082"/>
                  </a:lnTo>
                  <a:lnTo>
                    <a:pt x="32" y="1013"/>
                  </a:lnTo>
                  <a:lnTo>
                    <a:pt x="15" y="942"/>
                  </a:lnTo>
                  <a:lnTo>
                    <a:pt x="4" y="867"/>
                  </a:lnTo>
                  <a:lnTo>
                    <a:pt x="0" y="791"/>
                  </a:lnTo>
                  <a:lnTo>
                    <a:pt x="4" y="715"/>
                  </a:lnTo>
                  <a:lnTo>
                    <a:pt x="15" y="641"/>
                  </a:lnTo>
                  <a:lnTo>
                    <a:pt x="32" y="569"/>
                  </a:lnTo>
                  <a:lnTo>
                    <a:pt x="56" y="500"/>
                  </a:lnTo>
                  <a:lnTo>
                    <a:pt x="85" y="434"/>
                  </a:lnTo>
                  <a:lnTo>
                    <a:pt x="121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8" y="207"/>
                  </a:lnTo>
                  <a:lnTo>
                    <a:pt x="313" y="161"/>
                  </a:lnTo>
                  <a:lnTo>
                    <a:pt x="372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1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2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1" y="121"/>
                  </a:lnTo>
                  <a:lnTo>
                    <a:pt x="1270" y="161"/>
                  </a:lnTo>
                  <a:lnTo>
                    <a:pt x="1325" y="207"/>
                  </a:lnTo>
                  <a:lnTo>
                    <a:pt x="1375" y="258"/>
                  </a:lnTo>
                  <a:lnTo>
                    <a:pt x="1421" y="313"/>
                  </a:lnTo>
                  <a:lnTo>
                    <a:pt x="1462" y="372"/>
                  </a:lnTo>
                  <a:lnTo>
                    <a:pt x="1497" y="434"/>
                  </a:lnTo>
                  <a:lnTo>
                    <a:pt x="1527" y="500"/>
                  </a:lnTo>
                  <a:lnTo>
                    <a:pt x="1551" y="569"/>
                  </a:lnTo>
                  <a:lnTo>
                    <a:pt x="1568" y="641"/>
                  </a:lnTo>
                  <a:lnTo>
                    <a:pt x="1579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8793">
              <a:solidFill>
                <a:srgbClr val="1B75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docshape791"/>
            <p:cNvSpPr>
              <a:spLocks/>
            </p:cNvSpPr>
            <p:nvPr/>
          </p:nvSpPr>
          <p:spPr bwMode="auto">
            <a:xfrm>
              <a:off x="680" y="9722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6" y="434"/>
                </a:cxn>
                <a:cxn ang="0">
                  <a:pos x="1420" y="313"/>
                </a:cxn>
                <a:cxn ang="0">
                  <a:pos x="1324" y="207"/>
                </a:cxn>
                <a:cxn ang="0">
                  <a:pos x="1210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0" y="0"/>
                </a:cxn>
                <a:cxn ang="0">
                  <a:pos x="640" y="15"/>
                </a:cxn>
                <a:cxn ang="0">
                  <a:pos x="499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4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4" y="1148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499" y="1527"/>
                </a:cxn>
                <a:cxn ang="0">
                  <a:pos x="640" y="1568"/>
                </a:cxn>
                <a:cxn ang="0">
                  <a:pos x="790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2"/>
                </a:cxn>
                <a:cxn ang="0">
                  <a:pos x="1324" y="1375"/>
                </a:cxn>
                <a:cxn ang="0">
                  <a:pos x="1420" y="1270"/>
                </a:cxn>
                <a:cxn ang="0">
                  <a:pos x="1496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1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6" y="434"/>
                  </a:lnTo>
                  <a:lnTo>
                    <a:pt x="1461" y="372"/>
                  </a:lnTo>
                  <a:lnTo>
                    <a:pt x="1420" y="313"/>
                  </a:lnTo>
                  <a:lnTo>
                    <a:pt x="1374" y="258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0" y="0"/>
                  </a:lnTo>
                  <a:lnTo>
                    <a:pt x="714" y="4"/>
                  </a:lnTo>
                  <a:lnTo>
                    <a:pt x="640" y="15"/>
                  </a:lnTo>
                  <a:lnTo>
                    <a:pt x="568" y="32"/>
                  </a:lnTo>
                  <a:lnTo>
                    <a:pt x="499" y="56"/>
                  </a:lnTo>
                  <a:lnTo>
                    <a:pt x="433" y="85"/>
                  </a:lnTo>
                  <a:lnTo>
                    <a:pt x="371" y="121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6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4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2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4" y="1148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6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3" y="1497"/>
                  </a:lnTo>
                  <a:lnTo>
                    <a:pt x="499" y="1527"/>
                  </a:lnTo>
                  <a:lnTo>
                    <a:pt x="568" y="1551"/>
                  </a:lnTo>
                  <a:lnTo>
                    <a:pt x="640" y="1568"/>
                  </a:lnTo>
                  <a:lnTo>
                    <a:pt x="714" y="1579"/>
                  </a:lnTo>
                  <a:lnTo>
                    <a:pt x="790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2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4" y="1325"/>
                  </a:lnTo>
                  <a:lnTo>
                    <a:pt x="1420" y="1270"/>
                  </a:lnTo>
                  <a:lnTo>
                    <a:pt x="1461" y="1211"/>
                  </a:lnTo>
                  <a:lnTo>
                    <a:pt x="1496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2"/>
                  </a:lnTo>
                  <a:lnTo>
                    <a:pt x="1578" y="867"/>
                  </a:lnTo>
                  <a:lnTo>
                    <a:pt x="1581" y="791"/>
                  </a:lnTo>
                  <a:close/>
                </a:path>
              </a:pathLst>
            </a:custGeom>
            <a:solidFill>
              <a:srgbClr val="00934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docshape792"/>
            <p:cNvSpPr>
              <a:spLocks/>
            </p:cNvSpPr>
            <p:nvPr/>
          </p:nvSpPr>
          <p:spPr bwMode="auto">
            <a:xfrm>
              <a:off x="680" y="9722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6" y="1148"/>
                </a:cxn>
                <a:cxn ang="0">
                  <a:pos x="1420" y="1270"/>
                </a:cxn>
                <a:cxn ang="0">
                  <a:pos x="1324" y="1375"/>
                </a:cxn>
                <a:cxn ang="0">
                  <a:pos x="1210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0" y="1582"/>
                </a:cxn>
                <a:cxn ang="0">
                  <a:pos x="640" y="1568"/>
                </a:cxn>
                <a:cxn ang="0">
                  <a:pos x="499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4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4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499" y="56"/>
                </a:cxn>
                <a:cxn ang="0">
                  <a:pos x="640" y="15"/>
                </a:cxn>
                <a:cxn ang="0">
                  <a:pos x="790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0" y="121"/>
                </a:cxn>
                <a:cxn ang="0">
                  <a:pos x="1324" y="207"/>
                </a:cxn>
                <a:cxn ang="0">
                  <a:pos x="1420" y="313"/>
                </a:cxn>
                <a:cxn ang="0">
                  <a:pos x="1496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1" y="791"/>
                  </a:moveTo>
                  <a:lnTo>
                    <a:pt x="1578" y="867"/>
                  </a:lnTo>
                  <a:lnTo>
                    <a:pt x="1567" y="942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6" y="1148"/>
                  </a:lnTo>
                  <a:lnTo>
                    <a:pt x="1461" y="1211"/>
                  </a:lnTo>
                  <a:lnTo>
                    <a:pt x="1420" y="1270"/>
                  </a:lnTo>
                  <a:lnTo>
                    <a:pt x="1374" y="1325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0" y="1582"/>
                  </a:lnTo>
                  <a:lnTo>
                    <a:pt x="714" y="1579"/>
                  </a:lnTo>
                  <a:lnTo>
                    <a:pt x="640" y="1568"/>
                  </a:lnTo>
                  <a:lnTo>
                    <a:pt x="568" y="1551"/>
                  </a:lnTo>
                  <a:lnTo>
                    <a:pt x="499" y="1527"/>
                  </a:lnTo>
                  <a:lnTo>
                    <a:pt x="433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6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4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2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4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6" y="258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1"/>
                  </a:lnTo>
                  <a:lnTo>
                    <a:pt x="433" y="85"/>
                  </a:lnTo>
                  <a:lnTo>
                    <a:pt x="499" y="56"/>
                  </a:lnTo>
                  <a:lnTo>
                    <a:pt x="568" y="32"/>
                  </a:lnTo>
                  <a:lnTo>
                    <a:pt x="640" y="15"/>
                  </a:lnTo>
                  <a:lnTo>
                    <a:pt x="714" y="4"/>
                  </a:lnTo>
                  <a:lnTo>
                    <a:pt x="790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0" y="121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4" y="258"/>
                  </a:lnTo>
                  <a:lnTo>
                    <a:pt x="1420" y="313"/>
                  </a:lnTo>
                  <a:lnTo>
                    <a:pt x="1461" y="372"/>
                  </a:lnTo>
                  <a:lnTo>
                    <a:pt x="1496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1" y="791"/>
                  </a:lnTo>
                  <a:close/>
                </a:path>
              </a:pathLst>
            </a:custGeom>
            <a:noFill/>
            <a:ln w="148793">
              <a:solidFill>
                <a:srgbClr val="00934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3" name="docshape793"/>
            <p:cNvSpPr>
              <a:spLocks/>
            </p:cNvSpPr>
            <p:nvPr/>
          </p:nvSpPr>
          <p:spPr bwMode="auto">
            <a:xfrm>
              <a:off x="680" y="1696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6" y="434"/>
                </a:cxn>
                <a:cxn ang="0">
                  <a:pos x="1420" y="312"/>
                </a:cxn>
                <a:cxn ang="0">
                  <a:pos x="1324" y="207"/>
                </a:cxn>
                <a:cxn ang="0">
                  <a:pos x="1210" y="120"/>
                </a:cxn>
                <a:cxn ang="0">
                  <a:pos x="1082" y="55"/>
                </a:cxn>
                <a:cxn ang="0">
                  <a:pos x="941" y="14"/>
                </a:cxn>
                <a:cxn ang="0">
                  <a:pos x="790" y="0"/>
                </a:cxn>
                <a:cxn ang="0">
                  <a:pos x="640" y="14"/>
                </a:cxn>
                <a:cxn ang="0">
                  <a:pos x="499" y="55"/>
                </a:cxn>
                <a:cxn ang="0">
                  <a:pos x="371" y="120"/>
                </a:cxn>
                <a:cxn ang="0">
                  <a:pos x="257" y="207"/>
                </a:cxn>
                <a:cxn ang="0">
                  <a:pos x="161" y="312"/>
                </a:cxn>
                <a:cxn ang="0">
                  <a:pos x="84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4" y="1148"/>
                </a:cxn>
                <a:cxn ang="0">
                  <a:pos x="161" y="1269"/>
                </a:cxn>
                <a:cxn ang="0">
                  <a:pos x="257" y="1375"/>
                </a:cxn>
                <a:cxn ang="0">
                  <a:pos x="371" y="1461"/>
                </a:cxn>
                <a:cxn ang="0">
                  <a:pos x="499" y="1527"/>
                </a:cxn>
                <a:cxn ang="0">
                  <a:pos x="640" y="1568"/>
                </a:cxn>
                <a:cxn ang="0">
                  <a:pos x="790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1"/>
                </a:cxn>
                <a:cxn ang="0">
                  <a:pos x="1324" y="1375"/>
                </a:cxn>
                <a:cxn ang="0">
                  <a:pos x="1420" y="1269"/>
                </a:cxn>
                <a:cxn ang="0">
                  <a:pos x="1496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1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6" y="434"/>
                  </a:lnTo>
                  <a:lnTo>
                    <a:pt x="1461" y="371"/>
                  </a:lnTo>
                  <a:lnTo>
                    <a:pt x="1420" y="312"/>
                  </a:lnTo>
                  <a:lnTo>
                    <a:pt x="1374" y="257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0"/>
                  </a:lnTo>
                  <a:lnTo>
                    <a:pt x="1148" y="85"/>
                  </a:lnTo>
                  <a:lnTo>
                    <a:pt x="1082" y="55"/>
                  </a:lnTo>
                  <a:lnTo>
                    <a:pt x="1013" y="31"/>
                  </a:lnTo>
                  <a:lnTo>
                    <a:pt x="941" y="14"/>
                  </a:lnTo>
                  <a:lnTo>
                    <a:pt x="867" y="4"/>
                  </a:lnTo>
                  <a:lnTo>
                    <a:pt x="790" y="0"/>
                  </a:lnTo>
                  <a:lnTo>
                    <a:pt x="714" y="4"/>
                  </a:lnTo>
                  <a:lnTo>
                    <a:pt x="640" y="14"/>
                  </a:lnTo>
                  <a:lnTo>
                    <a:pt x="568" y="31"/>
                  </a:lnTo>
                  <a:lnTo>
                    <a:pt x="499" y="55"/>
                  </a:lnTo>
                  <a:lnTo>
                    <a:pt x="433" y="85"/>
                  </a:lnTo>
                  <a:lnTo>
                    <a:pt x="371" y="120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6" y="257"/>
                  </a:lnTo>
                  <a:lnTo>
                    <a:pt x="161" y="312"/>
                  </a:lnTo>
                  <a:lnTo>
                    <a:pt x="120" y="371"/>
                  </a:lnTo>
                  <a:lnTo>
                    <a:pt x="84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1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4" y="1148"/>
                  </a:lnTo>
                  <a:lnTo>
                    <a:pt x="120" y="1211"/>
                  </a:lnTo>
                  <a:lnTo>
                    <a:pt x="161" y="1269"/>
                  </a:lnTo>
                  <a:lnTo>
                    <a:pt x="206" y="1324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1"/>
                  </a:lnTo>
                  <a:lnTo>
                    <a:pt x="433" y="1497"/>
                  </a:lnTo>
                  <a:lnTo>
                    <a:pt x="499" y="1527"/>
                  </a:lnTo>
                  <a:lnTo>
                    <a:pt x="568" y="1550"/>
                  </a:lnTo>
                  <a:lnTo>
                    <a:pt x="640" y="1568"/>
                  </a:lnTo>
                  <a:lnTo>
                    <a:pt x="714" y="1578"/>
                  </a:lnTo>
                  <a:lnTo>
                    <a:pt x="790" y="1582"/>
                  </a:lnTo>
                  <a:lnTo>
                    <a:pt x="867" y="1578"/>
                  </a:lnTo>
                  <a:lnTo>
                    <a:pt x="941" y="1568"/>
                  </a:lnTo>
                  <a:lnTo>
                    <a:pt x="1013" y="1550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1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4" y="1324"/>
                  </a:lnTo>
                  <a:lnTo>
                    <a:pt x="1420" y="1269"/>
                  </a:lnTo>
                  <a:lnTo>
                    <a:pt x="1461" y="1211"/>
                  </a:lnTo>
                  <a:lnTo>
                    <a:pt x="1496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1"/>
                  </a:lnTo>
                  <a:lnTo>
                    <a:pt x="1578" y="867"/>
                  </a:lnTo>
                  <a:lnTo>
                    <a:pt x="1581" y="791"/>
                  </a:lnTo>
                  <a:close/>
                </a:path>
              </a:pathLst>
            </a:custGeom>
            <a:solidFill>
              <a:srgbClr val="1B75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4" name="docshape794"/>
            <p:cNvSpPr>
              <a:spLocks/>
            </p:cNvSpPr>
            <p:nvPr/>
          </p:nvSpPr>
          <p:spPr bwMode="auto">
            <a:xfrm>
              <a:off x="680" y="1696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6" y="1148"/>
                </a:cxn>
                <a:cxn ang="0">
                  <a:pos x="1420" y="1269"/>
                </a:cxn>
                <a:cxn ang="0">
                  <a:pos x="1324" y="1375"/>
                </a:cxn>
                <a:cxn ang="0">
                  <a:pos x="1210" y="1461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0" y="1582"/>
                </a:cxn>
                <a:cxn ang="0">
                  <a:pos x="640" y="1568"/>
                </a:cxn>
                <a:cxn ang="0">
                  <a:pos x="499" y="1527"/>
                </a:cxn>
                <a:cxn ang="0">
                  <a:pos x="371" y="1461"/>
                </a:cxn>
                <a:cxn ang="0">
                  <a:pos x="257" y="1375"/>
                </a:cxn>
                <a:cxn ang="0">
                  <a:pos x="161" y="1269"/>
                </a:cxn>
                <a:cxn ang="0">
                  <a:pos x="84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4" y="434"/>
                </a:cxn>
                <a:cxn ang="0">
                  <a:pos x="161" y="312"/>
                </a:cxn>
                <a:cxn ang="0">
                  <a:pos x="257" y="207"/>
                </a:cxn>
                <a:cxn ang="0">
                  <a:pos x="371" y="120"/>
                </a:cxn>
                <a:cxn ang="0">
                  <a:pos x="499" y="55"/>
                </a:cxn>
                <a:cxn ang="0">
                  <a:pos x="640" y="14"/>
                </a:cxn>
                <a:cxn ang="0">
                  <a:pos x="790" y="0"/>
                </a:cxn>
                <a:cxn ang="0">
                  <a:pos x="941" y="14"/>
                </a:cxn>
                <a:cxn ang="0">
                  <a:pos x="1082" y="55"/>
                </a:cxn>
                <a:cxn ang="0">
                  <a:pos x="1210" y="120"/>
                </a:cxn>
                <a:cxn ang="0">
                  <a:pos x="1324" y="207"/>
                </a:cxn>
                <a:cxn ang="0">
                  <a:pos x="1420" y="312"/>
                </a:cxn>
                <a:cxn ang="0">
                  <a:pos x="1496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1" y="791"/>
                  </a:moveTo>
                  <a:lnTo>
                    <a:pt x="1578" y="867"/>
                  </a:lnTo>
                  <a:lnTo>
                    <a:pt x="1567" y="941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6" y="1148"/>
                  </a:lnTo>
                  <a:lnTo>
                    <a:pt x="1461" y="1211"/>
                  </a:lnTo>
                  <a:lnTo>
                    <a:pt x="1420" y="1269"/>
                  </a:lnTo>
                  <a:lnTo>
                    <a:pt x="1374" y="1324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1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0"/>
                  </a:lnTo>
                  <a:lnTo>
                    <a:pt x="941" y="1568"/>
                  </a:lnTo>
                  <a:lnTo>
                    <a:pt x="867" y="1578"/>
                  </a:lnTo>
                  <a:lnTo>
                    <a:pt x="790" y="1582"/>
                  </a:lnTo>
                  <a:lnTo>
                    <a:pt x="714" y="1578"/>
                  </a:lnTo>
                  <a:lnTo>
                    <a:pt x="640" y="1568"/>
                  </a:lnTo>
                  <a:lnTo>
                    <a:pt x="568" y="1550"/>
                  </a:lnTo>
                  <a:lnTo>
                    <a:pt x="499" y="1527"/>
                  </a:lnTo>
                  <a:lnTo>
                    <a:pt x="433" y="1497"/>
                  </a:lnTo>
                  <a:lnTo>
                    <a:pt x="371" y="1461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6" y="1324"/>
                  </a:lnTo>
                  <a:lnTo>
                    <a:pt x="161" y="1269"/>
                  </a:lnTo>
                  <a:lnTo>
                    <a:pt x="120" y="1211"/>
                  </a:lnTo>
                  <a:lnTo>
                    <a:pt x="84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1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4" y="434"/>
                  </a:lnTo>
                  <a:lnTo>
                    <a:pt x="120" y="371"/>
                  </a:lnTo>
                  <a:lnTo>
                    <a:pt x="161" y="312"/>
                  </a:lnTo>
                  <a:lnTo>
                    <a:pt x="206" y="257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0"/>
                  </a:lnTo>
                  <a:lnTo>
                    <a:pt x="433" y="85"/>
                  </a:lnTo>
                  <a:lnTo>
                    <a:pt x="499" y="55"/>
                  </a:lnTo>
                  <a:lnTo>
                    <a:pt x="568" y="31"/>
                  </a:lnTo>
                  <a:lnTo>
                    <a:pt x="640" y="14"/>
                  </a:lnTo>
                  <a:lnTo>
                    <a:pt x="714" y="4"/>
                  </a:lnTo>
                  <a:lnTo>
                    <a:pt x="790" y="0"/>
                  </a:lnTo>
                  <a:lnTo>
                    <a:pt x="867" y="4"/>
                  </a:lnTo>
                  <a:lnTo>
                    <a:pt x="941" y="14"/>
                  </a:lnTo>
                  <a:lnTo>
                    <a:pt x="1013" y="31"/>
                  </a:lnTo>
                  <a:lnTo>
                    <a:pt x="1082" y="55"/>
                  </a:lnTo>
                  <a:lnTo>
                    <a:pt x="1148" y="85"/>
                  </a:lnTo>
                  <a:lnTo>
                    <a:pt x="1210" y="120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4" y="257"/>
                  </a:lnTo>
                  <a:lnTo>
                    <a:pt x="1420" y="312"/>
                  </a:lnTo>
                  <a:lnTo>
                    <a:pt x="1461" y="371"/>
                  </a:lnTo>
                  <a:lnTo>
                    <a:pt x="1496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1" y="791"/>
                  </a:lnTo>
                  <a:close/>
                </a:path>
              </a:pathLst>
            </a:custGeom>
            <a:noFill/>
            <a:ln w="148793">
              <a:solidFill>
                <a:srgbClr val="1B75B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5" name="docshape795"/>
            <p:cNvSpPr>
              <a:spLocks/>
            </p:cNvSpPr>
            <p:nvPr/>
          </p:nvSpPr>
          <p:spPr bwMode="auto">
            <a:xfrm>
              <a:off x="1276" y="3202"/>
              <a:ext cx="7148" cy="7148"/>
            </a:xfrm>
            <a:custGeom>
              <a:avLst/>
              <a:gdLst/>
              <a:ahLst/>
              <a:cxnLst>
                <a:cxn ang="0">
                  <a:pos x="3574" y="7147"/>
                </a:cxn>
                <a:cxn ang="0">
                  <a:pos x="0" y="3574"/>
                </a:cxn>
                <a:cxn ang="0">
                  <a:pos x="3574" y="0"/>
                </a:cxn>
                <a:cxn ang="0">
                  <a:pos x="7147" y="3574"/>
                </a:cxn>
                <a:cxn ang="0">
                  <a:pos x="3574" y="7147"/>
                </a:cxn>
              </a:cxnLst>
              <a:rect l="0" t="0" r="r" b="b"/>
              <a:pathLst>
                <a:path w="7148" h="7148">
                  <a:moveTo>
                    <a:pt x="3574" y="7147"/>
                  </a:moveTo>
                  <a:lnTo>
                    <a:pt x="0" y="3574"/>
                  </a:lnTo>
                  <a:lnTo>
                    <a:pt x="3574" y="0"/>
                  </a:lnTo>
                  <a:lnTo>
                    <a:pt x="7147" y="3574"/>
                  </a:lnTo>
                  <a:lnTo>
                    <a:pt x="3574" y="7147"/>
                  </a:lnTo>
                  <a:close/>
                </a:path>
              </a:pathLst>
            </a:custGeom>
            <a:noFill/>
            <a:ln w="10096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6" name="docshape796"/>
            <p:cNvSpPr>
              <a:spLocks/>
            </p:cNvSpPr>
            <p:nvPr/>
          </p:nvSpPr>
          <p:spPr bwMode="auto">
            <a:xfrm>
              <a:off x="8423" y="3202"/>
              <a:ext cx="7148" cy="7148"/>
            </a:xfrm>
            <a:custGeom>
              <a:avLst/>
              <a:gdLst/>
              <a:ahLst/>
              <a:cxnLst>
                <a:cxn ang="0">
                  <a:pos x="3574" y="7147"/>
                </a:cxn>
                <a:cxn ang="0">
                  <a:pos x="0" y="3574"/>
                </a:cxn>
                <a:cxn ang="0">
                  <a:pos x="3574" y="0"/>
                </a:cxn>
                <a:cxn ang="0">
                  <a:pos x="7148" y="3574"/>
                </a:cxn>
                <a:cxn ang="0">
                  <a:pos x="3574" y="7147"/>
                </a:cxn>
              </a:cxnLst>
              <a:rect l="0" t="0" r="r" b="b"/>
              <a:pathLst>
                <a:path w="7148" h="7148">
                  <a:moveTo>
                    <a:pt x="3574" y="7147"/>
                  </a:moveTo>
                  <a:lnTo>
                    <a:pt x="0" y="3574"/>
                  </a:lnTo>
                  <a:lnTo>
                    <a:pt x="3574" y="0"/>
                  </a:lnTo>
                  <a:lnTo>
                    <a:pt x="7148" y="3574"/>
                  </a:lnTo>
                  <a:lnTo>
                    <a:pt x="3574" y="7147"/>
                  </a:lnTo>
                  <a:close/>
                </a:path>
              </a:pathLst>
            </a:custGeom>
            <a:noFill/>
            <a:ln w="10096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4850" y="3202"/>
              <a:ext cx="7147" cy="0"/>
            </a:xfrm>
            <a:prstGeom prst="line">
              <a:avLst/>
            </a:pr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4850" y="10349"/>
              <a:ext cx="7147" cy="0"/>
            </a:xfrm>
            <a:prstGeom prst="line">
              <a:avLst/>
            </a:pr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11997" y="3202"/>
              <a:ext cx="0" cy="7147"/>
            </a:xfrm>
            <a:prstGeom prst="line">
              <a:avLst/>
            </a:pr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4850" y="3202"/>
              <a:ext cx="0" cy="7147"/>
            </a:xfrm>
            <a:prstGeom prst="line">
              <a:avLst/>
            </a:pr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>
              <a:off x="1276" y="6776"/>
              <a:ext cx="14295" cy="0"/>
            </a:xfrm>
            <a:prstGeom prst="line">
              <a:avLst/>
            </a:pr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8423" y="3202"/>
              <a:ext cx="0" cy="7147"/>
            </a:xfrm>
            <a:prstGeom prst="line">
              <a:avLst/>
            </a:pr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3" name="docshape797"/>
            <p:cNvSpPr>
              <a:spLocks/>
            </p:cNvSpPr>
            <p:nvPr/>
          </p:nvSpPr>
          <p:spPr bwMode="auto">
            <a:xfrm>
              <a:off x="7631" y="5984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0" y="313"/>
                </a:cxn>
                <a:cxn ang="0">
                  <a:pos x="1324" y="207"/>
                </a:cxn>
                <a:cxn ang="0">
                  <a:pos x="1210" y="121"/>
                </a:cxn>
                <a:cxn ang="0">
                  <a:pos x="1082" y="56"/>
                </a:cxn>
                <a:cxn ang="0">
                  <a:pos x="941" y="14"/>
                </a:cxn>
                <a:cxn ang="0">
                  <a:pos x="791" y="0"/>
                </a:cxn>
                <a:cxn ang="0">
                  <a:pos x="640" y="14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5" y="1148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2"/>
                </a:cxn>
                <a:cxn ang="0">
                  <a:pos x="1324" y="1375"/>
                </a:cxn>
                <a:cxn ang="0">
                  <a:pos x="1420" y="1270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1"/>
                  </a:lnTo>
                  <a:lnTo>
                    <a:pt x="1420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4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0" y="14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1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1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0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2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0" y="1270"/>
                  </a:lnTo>
                  <a:lnTo>
                    <a:pt x="1461" y="1211"/>
                  </a:lnTo>
                  <a:lnTo>
                    <a:pt x="1497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1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4" name="docshape798"/>
            <p:cNvSpPr>
              <a:spLocks/>
            </p:cNvSpPr>
            <p:nvPr/>
          </p:nvSpPr>
          <p:spPr bwMode="auto">
            <a:xfrm>
              <a:off x="7631" y="5984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0" y="1270"/>
                </a:cxn>
                <a:cxn ang="0">
                  <a:pos x="1324" y="1375"/>
                </a:cxn>
                <a:cxn ang="0">
                  <a:pos x="1210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0" y="14"/>
                </a:cxn>
                <a:cxn ang="0">
                  <a:pos x="791" y="0"/>
                </a:cxn>
                <a:cxn ang="0">
                  <a:pos x="941" y="14"/>
                </a:cxn>
                <a:cxn ang="0">
                  <a:pos x="1082" y="56"/>
                </a:cxn>
                <a:cxn ang="0">
                  <a:pos x="1210" y="121"/>
                </a:cxn>
                <a:cxn ang="0">
                  <a:pos x="1324" y="207"/>
                </a:cxn>
                <a:cxn ang="0">
                  <a:pos x="1420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7" y="941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7" y="1148"/>
                  </a:lnTo>
                  <a:lnTo>
                    <a:pt x="1461" y="1211"/>
                  </a:lnTo>
                  <a:lnTo>
                    <a:pt x="1420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0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1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1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0" y="14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4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0" y="121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0" y="313"/>
                  </a:lnTo>
                  <a:lnTo>
                    <a:pt x="1461" y="371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5" name="docshape799"/>
            <p:cNvSpPr>
              <a:spLocks/>
            </p:cNvSpPr>
            <p:nvPr/>
          </p:nvSpPr>
          <p:spPr bwMode="auto">
            <a:xfrm>
              <a:off x="4058" y="2411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1" y="313"/>
                </a:cxn>
                <a:cxn ang="0">
                  <a:pos x="1324" y="207"/>
                </a:cxn>
                <a:cxn ang="0">
                  <a:pos x="1210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1" y="0"/>
                </a:cxn>
                <a:cxn ang="0">
                  <a:pos x="640" y="15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5" y="1148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2"/>
                </a:cxn>
                <a:cxn ang="0">
                  <a:pos x="1324" y="1375"/>
                </a:cxn>
                <a:cxn ang="0">
                  <a:pos x="1421" y="1270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2"/>
                  </a:lnTo>
                  <a:lnTo>
                    <a:pt x="1421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0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2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0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2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1" y="1270"/>
                  </a:lnTo>
                  <a:lnTo>
                    <a:pt x="1461" y="1211"/>
                  </a:lnTo>
                  <a:lnTo>
                    <a:pt x="1497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2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6" name="docshape800"/>
            <p:cNvSpPr>
              <a:spLocks/>
            </p:cNvSpPr>
            <p:nvPr/>
          </p:nvSpPr>
          <p:spPr bwMode="auto">
            <a:xfrm>
              <a:off x="4058" y="2411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1" y="1270"/>
                </a:cxn>
                <a:cxn ang="0">
                  <a:pos x="1324" y="1375"/>
                </a:cxn>
                <a:cxn ang="0">
                  <a:pos x="1210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0" y="15"/>
                </a:cxn>
                <a:cxn ang="0">
                  <a:pos x="791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0" y="121"/>
                </a:cxn>
                <a:cxn ang="0">
                  <a:pos x="1324" y="207"/>
                </a:cxn>
                <a:cxn ang="0">
                  <a:pos x="1421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7" y="942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7" y="1148"/>
                  </a:lnTo>
                  <a:lnTo>
                    <a:pt x="1461" y="1211"/>
                  </a:lnTo>
                  <a:lnTo>
                    <a:pt x="1421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0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2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0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0" y="121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1" y="313"/>
                  </a:lnTo>
                  <a:lnTo>
                    <a:pt x="1461" y="372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7" name="docshape801"/>
            <p:cNvSpPr>
              <a:spLocks/>
            </p:cNvSpPr>
            <p:nvPr/>
          </p:nvSpPr>
          <p:spPr bwMode="auto">
            <a:xfrm>
              <a:off x="4058" y="5984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1" y="312"/>
                </a:cxn>
                <a:cxn ang="0">
                  <a:pos x="1324" y="207"/>
                </a:cxn>
                <a:cxn ang="0">
                  <a:pos x="1210" y="120"/>
                </a:cxn>
                <a:cxn ang="0">
                  <a:pos x="1082" y="55"/>
                </a:cxn>
                <a:cxn ang="0">
                  <a:pos x="941" y="14"/>
                </a:cxn>
                <a:cxn ang="0">
                  <a:pos x="791" y="0"/>
                </a:cxn>
                <a:cxn ang="0">
                  <a:pos x="640" y="14"/>
                </a:cxn>
                <a:cxn ang="0">
                  <a:pos x="500" y="55"/>
                </a:cxn>
                <a:cxn ang="0">
                  <a:pos x="371" y="120"/>
                </a:cxn>
                <a:cxn ang="0">
                  <a:pos x="257" y="207"/>
                </a:cxn>
                <a:cxn ang="0">
                  <a:pos x="161" y="312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5" y="1148"/>
                </a:cxn>
                <a:cxn ang="0">
                  <a:pos x="161" y="1269"/>
                </a:cxn>
                <a:cxn ang="0">
                  <a:pos x="257" y="1375"/>
                </a:cxn>
                <a:cxn ang="0">
                  <a:pos x="371" y="1461"/>
                </a:cxn>
                <a:cxn ang="0">
                  <a:pos x="500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1"/>
                </a:cxn>
                <a:cxn ang="0">
                  <a:pos x="1324" y="1375"/>
                </a:cxn>
                <a:cxn ang="0">
                  <a:pos x="1421" y="1269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1"/>
                  </a:lnTo>
                  <a:lnTo>
                    <a:pt x="1421" y="312"/>
                  </a:lnTo>
                  <a:lnTo>
                    <a:pt x="1375" y="257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0"/>
                  </a:lnTo>
                  <a:lnTo>
                    <a:pt x="1148" y="85"/>
                  </a:lnTo>
                  <a:lnTo>
                    <a:pt x="1082" y="55"/>
                  </a:lnTo>
                  <a:lnTo>
                    <a:pt x="1013" y="31"/>
                  </a:lnTo>
                  <a:lnTo>
                    <a:pt x="941" y="14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0" y="14"/>
                  </a:lnTo>
                  <a:lnTo>
                    <a:pt x="569" y="31"/>
                  </a:lnTo>
                  <a:lnTo>
                    <a:pt x="500" y="55"/>
                  </a:lnTo>
                  <a:lnTo>
                    <a:pt x="434" y="85"/>
                  </a:lnTo>
                  <a:lnTo>
                    <a:pt x="371" y="120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7"/>
                  </a:lnTo>
                  <a:lnTo>
                    <a:pt x="161" y="312"/>
                  </a:lnTo>
                  <a:lnTo>
                    <a:pt x="120" y="371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1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69"/>
                  </a:lnTo>
                  <a:lnTo>
                    <a:pt x="207" y="1324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1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0"/>
                  </a:lnTo>
                  <a:lnTo>
                    <a:pt x="640" y="1568"/>
                  </a:lnTo>
                  <a:lnTo>
                    <a:pt x="715" y="1578"/>
                  </a:lnTo>
                  <a:lnTo>
                    <a:pt x="791" y="1582"/>
                  </a:lnTo>
                  <a:lnTo>
                    <a:pt x="867" y="1578"/>
                  </a:lnTo>
                  <a:lnTo>
                    <a:pt x="941" y="1568"/>
                  </a:lnTo>
                  <a:lnTo>
                    <a:pt x="1013" y="1550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1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4"/>
                  </a:lnTo>
                  <a:lnTo>
                    <a:pt x="1421" y="1269"/>
                  </a:lnTo>
                  <a:lnTo>
                    <a:pt x="1461" y="1211"/>
                  </a:lnTo>
                  <a:lnTo>
                    <a:pt x="1497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1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8" name="docshape802"/>
            <p:cNvSpPr>
              <a:spLocks/>
            </p:cNvSpPr>
            <p:nvPr/>
          </p:nvSpPr>
          <p:spPr bwMode="auto">
            <a:xfrm>
              <a:off x="4058" y="5984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1" y="1269"/>
                </a:cxn>
                <a:cxn ang="0">
                  <a:pos x="1324" y="1375"/>
                </a:cxn>
                <a:cxn ang="0">
                  <a:pos x="1210" y="1461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500" y="1527"/>
                </a:cxn>
                <a:cxn ang="0">
                  <a:pos x="371" y="1461"/>
                </a:cxn>
                <a:cxn ang="0">
                  <a:pos x="257" y="1375"/>
                </a:cxn>
                <a:cxn ang="0">
                  <a:pos x="161" y="1269"/>
                </a:cxn>
                <a:cxn ang="0">
                  <a:pos x="85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2"/>
                </a:cxn>
                <a:cxn ang="0">
                  <a:pos x="257" y="207"/>
                </a:cxn>
                <a:cxn ang="0">
                  <a:pos x="371" y="120"/>
                </a:cxn>
                <a:cxn ang="0">
                  <a:pos x="500" y="55"/>
                </a:cxn>
                <a:cxn ang="0">
                  <a:pos x="640" y="14"/>
                </a:cxn>
                <a:cxn ang="0">
                  <a:pos x="791" y="0"/>
                </a:cxn>
                <a:cxn ang="0">
                  <a:pos x="941" y="14"/>
                </a:cxn>
                <a:cxn ang="0">
                  <a:pos x="1082" y="55"/>
                </a:cxn>
                <a:cxn ang="0">
                  <a:pos x="1210" y="120"/>
                </a:cxn>
                <a:cxn ang="0">
                  <a:pos x="1324" y="207"/>
                </a:cxn>
                <a:cxn ang="0">
                  <a:pos x="1421" y="312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7" y="941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7" y="1148"/>
                  </a:lnTo>
                  <a:lnTo>
                    <a:pt x="1461" y="1211"/>
                  </a:lnTo>
                  <a:lnTo>
                    <a:pt x="1421" y="1269"/>
                  </a:lnTo>
                  <a:lnTo>
                    <a:pt x="1375" y="1324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1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0"/>
                  </a:lnTo>
                  <a:lnTo>
                    <a:pt x="941" y="1568"/>
                  </a:lnTo>
                  <a:lnTo>
                    <a:pt x="867" y="1578"/>
                  </a:lnTo>
                  <a:lnTo>
                    <a:pt x="791" y="1582"/>
                  </a:lnTo>
                  <a:lnTo>
                    <a:pt x="715" y="1578"/>
                  </a:lnTo>
                  <a:lnTo>
                    <a:pt x="640" y="1568"/>
                  </a:lnTo>
                  <a:lnTo>
                    <a:pt x="569" y="1550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1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4"/>
                  </a:lnTo>
                  <a:lnTo>
                    <a:pt x="161" y="1269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1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1"/>
                  </a:lnTo>
                  <a:lnTo>
                    <a:pt x="161" y="312"/>
                  </a:lnTo>
                  <a:lnTo>
                    <a:pt x="207" y="257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0"/>
                  </a:lnTo>
                  <a:lnTo>
                    <a:pt x="434" y="85"/>
                  </a:lnTo>
                  <a:lnTo>
                    <a:pt x="500" y="55"/>
                  </a:lnTo>
                  <a:lnTo>
                    <a:pt x="569" y="31"/>
                  </a:lnTo>
                  <a:lnTo>
                    <a:pt x="640" y="14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4"/>
                  </a:lnTo>
                  <a:lnTo>
                    <a:pt x="1013" y="31"/>
                  </a:lnTo>
                  <a:lnTo>
                    <a:pt x="1082" y="55"/>
                  </a:lnTo>
                  <a:lnTo>
                    <a:pt x="1148" y="85"/>
                  </a:lnTo>
                  <a:lnTo>
                    <a:pt x="1210" y="120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5" y="257"/>
                  </a:lnTo>
                  <a:lnTo>
                    <a:pt x="1421" y="312"/>
                  </a:lnTo>
                  <a:lnTo>
                    <a:pt x="1461" y="371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9" name="docshape803"/>
            <p:cNvSpPr>
              <a:spLocks/>
            </p:cNvSpPr>
            <p:nvPr/>
          </p:nvSpPr>
          <p:spPr bwMode="auto">
            <a:xfrm>
              <a:off x="485" y="5984"/>
              <a:ext cx="1582" cy="1582"/>
            </a:xfrm>
            <a:custGeom>
              <a:avLst/>
              <a:gdLst/>
              <a:ahLst/>
              <a:cxnLst>
                <a:cxn ang="0">
                  <a:pos x="1579" y="715"/>
                </a:cxn>
                <a:cxn ang="0">
                  <a:pos x="1551" y="569"/>
                </a:cxn>
                <a:cxn ang="0">
                  <a:pos x="1497" y="434"/>
                </a:cxn>
                <a:cxn ang="0">
                  <a:pos x="1421" y="312"/>
                </a:cxn>
                <a:cxn ang="0">
                  <a:pos x="1325" y="207"/>
                </a:cxn>
                <a:cxn ang="0">
                  <a:pos x="1211" y="120"/>
                </a:cxn>
                <a:cxn ang="0">
                  <a:pos x="1082" y="55"/>
                </a:cxn>
                <a:cxn ang="0">
                  <a:pos x="942" y="14"/>
                </a:cxn>
                <a:cxn ang="0">
                  <a:pos x="791" y="0"/>
                </a:cxn>
                <a:cxn ang="0">
                  <a:pos x="641" y="14"/>
                </a:cxn>
                <a:cxn ang="0">
                  <a:pos x="500" y="55"/>
                </a:cxn>
                <a:cxn ang="0">
                  <a:pos x="372" y="120"/>
                </a:cxn>
                <a:cxn ang="0">
                  <a:pos x="258" y="207"/>
                </a:cxn>
                <a:cxn ang="0">
                  <a:pos x="161" y="312"/>
                </a:cxn>
                <a:cxn ang="0">
                  <a:pos x="85" y="434"/>
                </a:cxn>
                <a:cxn ang="0">
                  <a:pos x="32" y="569"/>
                </a:cxn>
                <a:cxn ang="0">
                  <a:pos x="4" y="715"/>
                </a:cxn>
                <a:cxn ang="0">
                  <a:pos x="4" y="867"/>
                </a:cxn>
                <a:cxn ang="0">
                  <a:pos x="32" y="1013"/>
                </a:cxn>
                <a:cxn ang="0">
                  <a:pos x="85" y="1148"/>
                </a:cxn>
                <a:cxn ang="0">
                  <a:pos x="161" y="1269"/>
                </a:cxn>
                <a:cxn ang="0">
                  <a:pos x="258" y="1375"/>
                </a:cxn>
                <a:cxn ang="0">
                  <a:pos x="372" y="1461"/>
                </a:cxn>
                <a:cxn ang="0">
                  <a:pos x="500" y="1527"/>
                </a:cxn>
                <a:cxn ang="0">
                  <a:pos x="641" y="1568"/>
                </a:cxn>
                <a:cxn ang="0">
                  <a:pos x="791" y="1582"/>
                </a:cxn>
                <a:cxn ang="0">
                  <a:pos x="942" y="1568"/>
                </a:cxn>
                <a:cxn ang="0">
                  <a:pos x="1082" y="1527"/>
                </a:cxn>
                <a:cxn ang="0">
                  <a:pos x="1211" y="1461"/>
                </a:cxn>
                <a:cxn ang="0">
                  <a:pos x="1325" y="1375"/>
                </a:cxn>
                <a:cxn ang="0">
                  <a:pos x="1421" y="1269"/>
                </a:cxn>
                <a:cxn ang="0">
                  <a:pos x="1497" y="1148"/>
                </a:cxn>
                <a:cxn ang="0">
                  <a:pos x="1551" y="1013"/>
                </a:cxn>
                <a:cxn ang="0">
                  <a:pos x="1579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9" y="715"/>
                  </a:lnTo>
                  <a:lnTo>
                    <a:pt x="1568" y="641"/>
                  </a:lnTo>
                  <a:lnTo>
                    <a:pt x="1551" y="569"/>
                  </a:lnTo>
                  <a:lnTo>
                    <a:pt x="1527" y="500"/>
                  </a:lnTo>
                  <a:lnTo>
                    <a:pt x="1497" y="434"/>
                  </a:lnTo>
                  <a:lnTo>
                    <a:pt x="1462" y="371"/>
                  </a:lnTo>
                  <a:lnTo>
                    <a:pt x="1421" y="312"/>
                  </a:lnTo>
                  <a:lnTo>
                    <a:pt x="1375" y="257"/>
                  </a:lnTo>
                  <a:lnTo>
                    <a:pt x="1325" y="207"/>
                  </a:lnTo>
                  <a:lnTo>
                    <a:pt x="1270" y="161"/>
                  </a:lnTo>
                  <a:lnTo>
                    <a:pt x="1211" y="120"/>
                  </a:lnTo>
                  <a:lnTo>
                    <a:pt x="1148" y="85"/>
                  </a:lnTo>
                  <a:lnTo>
                    <a:pt x="1082" y="55"/>
                  </a:lnTo>
                  <a:lnTo>
                    <a:pt x="1013" y="31"/>
                  </a:lnTo>
                  <a:lnTo>
                    <a:pt x="942" y="14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1" y="14"/>
                  </a:lnTo>
                  <a:lnTo>
                    <a:pt x="569" y="31"/>
                  </a:lnTo>
                  <a:lnTo>
                    <a:pt x="500" y="55"/>
                  </a:lnTo>
                  <a:lnTo>
                    <a:pt x="434" y="85"/>
                  </a:lnTo>
                  <a:lnTo>
                    <a:pt x="372" y="120"/>
                  </a:lnTo>
                  <a:lnTo>
                    <a:pt x="313" y="161"/>
                  </a:lnTo>
                  <a:lnTo>
                    <a:pt x="258" y="207"/>
                  </a:lnTo>
                  <a:lnTo>
                    <a:pt x="207" y="257"/>
                  </a:lnTo>
                  <a:lnTo>
                    <a:pt x="161" y="312"/>
                  </a:lnTo>
                  <a:lnTo>
                    <a:pt x="121" y="371"/>
                  </a:lnTo>
                  <a:lnTo>
                    <a:pt x="85" y="434"/>
                  </a:lnTo>
                  <a:lnTo>
                    <a:pt x="56" y="500"/>
                  </a:lnTo>
                  <a:lnTo>
                    <a:pt x="32" y="569"/>
                  </a:lnTo>
                  <a:lnTo>
                    <a:pt x="15" y="641"/>
                  </a:lnTo>
                  <a:lnTo>
                    <a:pt x="4" y="715"/>
                  </a:lnTo>
                  <a:lnTo>
                    <a:pt x="0" y="791"/>
                  </a:lnTo>
                  <a:lnTo>
                    <a:pt x="4" y="867"/>
                  </a:lnTo>
                  <a:lnTo>
                    <a:pt x="15" y="941"/>
                  </a:lnTo>
                  <a:lnTo>
                    <a:pt x="32" y="1013"/>
                  </a:lnTo>
                  <a:lnTo>
                    <a:pt x="56" y="1082"/>
                  </a:lnTo>
                  <a:lnTo>
                    <a:pt x="85" y="1148"/>
                  </a:lnTo>
                  <a:lnTo>
                    <a:pt x="121" y="1211"/>
                  </a:lnTo>
                  <a:lnTo>
                    <a:pt x="161" y="1269"/>
                  </a:lnTo>
                  <a:lnTo>
                    <a:pt x="207" y="1324"/>
                  </a:lnTo>
                  <a:lnTo>
                    <a:pt x="258" y="1375"/>
                  </a:lnTo>
                  <a:lnTo>
                    <a:pt x="313" y="1421"/>
                  </a:lnTo>
                  <a:lnTo>
                    <a:pt x="372" y="1461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0"/>
                  </a:lnTo>
                  <a:lnTo>
                    <a:pt x="641" y="1568"/>
                  </a:lnTo>
                  <a:lnTo>
                    <a:pt x="715" y="1578"/>
                  </a:lnTo>
                  <a:lnTo>
                    <a:pt x="791" y="1582"/>
                  </a:lnTo>
                  <a:lnTo>
                    <a:pt x="867" y="1578"/>
                  </a:lnTo>
                  <a:lnTo>
                    <a:pt x="942" y="1568"/>
                  </a:lnTo>
                  <a:lnTo>
                    <a:pt x="1013" y="1550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1" y="1461"/>
                  </a:lnTo>
                  <a:lnTo>
                    <a:pt x="1270" y="1421"/>
                  </a:lnTo>
                  <a:lnTo>
                    <a:pt x="1325" y="1375"/>
                  </a:lnTo>
                  <a:lnTo>
                    <a:pt x="1375" y="1324"/>
                  </a:lnTo>
                  <a:lnTo>
                    <a:pt x="1421" y="1269"/>
                  </a:lnTo>
                  <a:lnTo>
                    <a:pt x="1462" y="1211"/>
                  </a:lnTo>
                  <a:lnTo>
                    <a:pt x="1497" y="1148"/>
                  </a:lnTo>
                  <a:lnTo>
                    <a:pt x="1527" y="1082"/>
                  </a:lnTo>
                  <a:lnTo>
                    <a:pt x="1551" y="1013"/>
                  </a:lnTo>
                  <a:lnTo>
                    <a:pt x="1568" y="941"/>
                  </a:lnTo>
                  <a:lnTo>
                    <a:pt x="1579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0" name="docshape804"/>
            <p:cNvSpPr>
              <a:spLocks/>
            </p:cNvSpPr>
            <p:nvPr/>
          </p:nvSpPr>
          <p:spPr bwMode="auto">
            <a:xfrm>
              <a:off x="485" y="5984"/>
              <a:ext cx="1582" cy="1582"/>
            </a:xfrm>
            <a:custGeom>
              <a:avLst/>
              <a:gdLst/>
              <a:ahLst/>
              <a:cxnLst>
                <a:cxn ang="0">
                  <a:pos x="1579" y="867"/>
                </a:cxn>
                <a:cxn ang="0">
                  <a:pos x="1551" y="1013"/>
                </a:cxn>
                <a:cxn ang="0">
                  <a:pos x="1497" y="1148"/>
                </a:cxn>
                <a:cxn ang="0">
                  <a:pos x="1421" y="1269"/>
                </a:cxn>
                <a:cxn ang="0">
                  <a:pos x="1325" y="1375"/>
                </a:cxn>
                <a:cxn ang="0">
                  <a:pos x="1211" y="1461"/>
                </a:cxn>
                <a:cxn ang="0">
                  <a:pos x="1082" y="1527"/>
                </a:cxn>
                <a:cxn ang="0">
                  <a:pos x="942" y="1568"/>
                </a:cxn>
                <a:cxn ang="0">
                  <a:pos x="791" y="1582"/>
                </a:cxn>
                <a:cxn ang="0">
                  <a:pos x="641" y="1568"/>
                </a:cxn>
                <a:cxn ang="0">
                  <a:pos x="500" y="1527"/>
                </a:cxn>
                <a:cxn ang="0">
                  <a:pos x="372" y="1461"/>
                </a:cxn>
                <a:cxn ang="0">
                  <a:pos x="258" y="1375"/>
                </a:cxn>
                <a:cxn ang="0">
                  <a:pos x="161" y="1269"/>
                </a:cxn>
                <a:cxn ang="0">
                  <a:pos x="85" y="1148"/>
                </a:cxn>
                <a:cxn ang="0">
                  <a:pos x="32" y="1013"/>
                </a:cxn>
                <a:cxn ang="0">
                  <a:pos x="4" y="867"/>
                </a:cxn>
                <a:cxn ang="0">
                  <a:pos x="4" y="715"/>
                </a:cxn>
                <a:cxn ang="0">
                  <a:pos x="32" y="569"/>
                </a:cxn>
                <a:cxn ang="0">
                  <a:pos x="85" y="434"/>
                </a:cxn>
                <a:cxn ang="0">
                  <a:pos x="161" y="312"/>
                </a:cxn>
                <a:cxn ang="0">
                  <a:pos x="258" y="207"/>
                </a:cxn>
                <a:cxn ang="0">
                  <a:pos x="372" y="120"/>
                </a:cxn>
                <a:cxn ang="0">
                  <a:pos x="500" y="55"/>
                </a:cxn>
                <a:cxn ang="0">
                  <a:pos x="641" y="14"/>
                </a:cxn>
                <a:cxn ang="0">
                  <a:pos x="791" y="0"/>
                </a:cxn>
                <a:cxn ang="0">
                  <a:pos x="942" y="14"/>
                </a:cxn>
                <a:cxn ang="0">
                  <a:pos x="1082" y="55"/>
                </a:cxn>
                <a:cxn ang="0">
                  <a:pos x="1211" y="120"/>
                </a:cxn>
                <a:cxn ang="0">
                  <a:pos x="1325" y="207"/>
                </a:cxn>
                <a:cxn ang="0">
                  <a:pos x="1421" y="312"/>
                </a:cxn>
                <a:cxn ang="0">
                  <a:pos x="1497" y="434"/>
                </a:cxn>
                <a:cxn ang="0">
                  <a:pos x="1551" y="569"/>
                </a:cxn>
                <a:cxn ang="0">
                  <a:pos x="1579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9" y="867"/>
                  </a:lnTo>
                  <a:lnTo>
                    <a:pt x="1568" y="941"/>
                  </a:lnTo>
                  <a:lnTo>
                    <a:pt x="1551" y="1013"/>
                  </a:lnTo>
                  <a:lnTo>
                    <a:pt x="1527" y="1082"/>
                  </a:lnTo>
                  <a:lnTo>
                    <a:pt x="1497" y="1148"/>
                  </a:lnTo>
                  <a:lnTo>
                    <a:pt x="1462" y="1211"/>
                  </a:lnTo>
                  <a:lnTo>
                    <a:pt x="1421" y="1269"/>
                  </a:lnTo>
                  <a:lnTo>
                    <a:pt x="1375" y="1324"/>
                  </a:lnTo>
                  <a:lnTo>
                    <a:pt x="1325" y="1375"/>
                  </a:lnTo>
                  <a:lnTo>
                    <a:pt x="1270" y="1421"/>
                  </a:lnTo>
                  <a:lnTo>
                    <a:pt x="1211" y="1461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0"/>
                  </a:lnTo>
                  <a:lnTo>
                    <a:pt x="942" y="1568"/>
                  </a:lnTo>
                  <a:lnTo>
                    <a:pt x="867" y="1578"/>
                  </a:lnTo>
                  <a:lnTo>
                    <a:pt x="791" y="1582"/>
                  </a:lnTo>
                  <a:lnTo>
                    <a:pt x="715" y="1578"/>
                  </a:lnTo>
                  <a:lnTo>
                    <a:pt x="641" y="1568"/>
                  </a:lnTo>
                  <a:lnTo>
                    <a:pt x="569" y="1550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2" y="1461"/>
                  </a:lnTo>
                  <a:lnTo>
                    <a:pt x="313" y="1421"/>
                  </a:lnTo>
                  <a:lnTo>
                    <a:pt x="258" y="1375"/>
                  </a:lnTo>
                  <a:lnTo>
                    <a:pt x="207" y="1324"/>
                  </a:lnTo>
                  <a:lnTo>
                    <a:pt x="161" y="1269"/>
                  </a:lnTo>
                  <a:lnTo>
                    <a:pt x="121" y="1211"/>
                  </a:lnTo>
                  <a:lnTo>
                    <a:pt x="85" y="1148"/>
                  </a:lnTo>
                  <a:lnTo>
                    <a:pt x="56" y="1082"/>
                  </a:lnTo>
                  <a:lnTo>
                    <a:pt x="32" y="1013"/>
                  </a:lnTo>
                  <a:lnTo>
                    <a:pt x="15" y="941"/>
                  </a:lnTo>
                  <a:lnTo>
                    <a:pt x="4" y="867"/>
                  </a:lnTo>
                  <a:lnTo>
                    <a:pt x="0" y="791"/>
                  </a:lnTo>
                  <a:lnTo>
                    <a:pt x="4" y="715"/>
                  </a:lnTo>
                  <a:lnTo>
                    <a:pt x="15" y="641"/>
                  </a:lnTo>
                  <a:lnTo>
                    <a:pt x="32" y="569"/>
                  </a:lnTo>
                  <a:lnTo>
                    <a:pt x="56" y="500"/>
                  </a:lnTo>
                  <a:lnTo>
                    <a:pt x="85" y="434"/>
                  </a:lnTo>
                  <a:lnTo>
                    <a:pt x="121" y="371"/>
                  </a:lnTo>
                  <a:lnTo>
                    <a:pt x="161" y="312"/>
                  </a:lnTo>
                  <a:lnTo>
                    <a:pt x="207" y="257"/>
                  </a:lnTo>
                  <a:lnTo>
                    <a:pt x="258" y="207"/>
                  </a:lnTo>
                  <a:lnTo>
                    <a:pt x="313" y="161"/>
                  </a:lnTo>
                  <a:lnTo>
                    <a:pt x="372" y="120"/>
                  </a:lnTo>
                  <a:lnTo>
                    <a:pt x="434" y="85"/>
                  </a:lnTo>
                  <a:lnTo>
                    <a:pt x="500" y="55"/>
                  </a:lnTo>
                  <a:lnTo>
                    <a:pt x="569" y="31"/>
                  </a:lnTo>
                  <a:lnTo>
                    <a:pt x="641" y="14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2" y="14"/>
                  </a:lnTo>
                  <a:lnTo>
                    <a:pt x="1013" y="31"/>
                  </a:lnTo>
                  <a:lnTo>
                    <a:pt x="1082" y="55"/>
                  </a:lnTo>
                  <a:lnTo>
                    <a:pt x="1148" y="85"/>
                  </a:lnTo>
                  <a:lnTo>
                    <a:pt x="1211" y="120"/>
                  </a:lnTo>
                  <a:lnTo>
                    <a:pt x="1270" y="161"/>
                  </a:lnTo>
                  <a:lnTo>
                    <a:pt x="1325" y="207"/>
                  </a:lnTo>
                  <a:lnTo>
                    <a:pt x="1375" y="257"/>
                  </a:lnTo>
                  <a:lnTo>
                    <a:pt x="1421" y="312"/>
                  </a:lnTo>
                  <a:lnTo>
                    <a:pt x="1462" y="371"/>
                  </a:lnTo>
                  <a:lnTo>
                    <a:pt x="1497" y="434"/>
                  </a:lnTo>
                  <a:lnTo>
                    <a:pt x="1527" y="500"/>
                  </a:lnTo>
                  <a:lnTo>
                    <a:pt x="1551" y="569"/>
                  </a:lnTo>
                  <a:lnTo>
                    <a:pt x="1568" y="641"/>
                  </a:lnTo>
                  <a:lnTo>
                    <a:pt x="1579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1" name="docshape805"/>
            <p:cNvSpPr>
              <a:spLocks/>
            </p:cNvSpPr>
            <p:nvPr/>
          </p:nvSpPr>
          <p:spPr bwMode="auto">
            <a:xfrm>
              <a:off x="680" y="9"/>
              <a:ext cx="15486" cy="11300"/>
            </a:xfrm>
            <a:custGeom>
              <a:avLst/>
              <a:gdLst/>
              <a:ahLst/>
              <a:cxnLst>
                <a:cxn ang="0">
                  <a:pos x="3142" y="1148"/>
                </a:cxn>
                <a:cxn ang="0">
                  <a:pos x="2855" y="1461"/>
                </a:cxn>
                <a:cxn ang="0">
                  <a:pos x="2436" y="1582"/>
                </a:cxn>
                <a:cxn ang="0">
                  <a:pos x="2016" y="1461"/>
                </a:cxn>
                <a:cxn ang="0">
                  <a:pos x="1730" y="1148"/>
                </a:cxn>
                <a:cxn ang="0">
                  <a:pos x="1648" y="715"/>
                </a:cxn>
                <a:cxn ang="0">
                  <a:pos x="1806" y="312"/>
                </a:cxn>
                <a:cxn ang="0">
                  <a:pos x="2145" y="55"/>
                </a:cxn>
                <a:cxn ang="0">
                  <a:pos x="2586" y="14"/>
                </a:cxn>
                <a:cxn ang="0">
                  <a:pos x="2969" y="207"/>
                </a:cxn>
                <a:cxn ang="0">
                  <a:pos x="3195" y="569"/>
                </a:cxn>
                <a:cxn ang="0">
                  <a:pos x="1567" y="2628"/>
                </a:cxn>
                <a:cxn ang="0">
                  <a:pos x="1374" y="3011"/>
                </a:cxn>
                <a:cxn ang="0">
                  <a:pos x="1013" y="3237"/>
                </a:cxn>
                <a:cxn ang="0">
                  <a:pos x="568" y="3237"/>
                </a:cxn>
                <a:cxn ang="0">
                  <a:pos x="206" y="3011"/>
                </a:cxn>
                <a:cxn ang="0">
                  <a:pos x="14" y="2628"/>
                </a:cxn>
                <a:cxn ang="0">
                  <a:pos x="55" y="2187"/>
                </a:cxn>
                <a:cxn ang="0">
                  <a:pos x="312" y="1848"/>
                </a:cxn>
                <a:cxn ang="0">
                  <a:pos x="714" y="1691"/>
                </a:cxn>
                <a:cxn ang="0">
                  <a:pos x="1148" y="1772"/>
                </a:cxn>
                <a:cxn ang="0">
                  <a:pos x="1461" y="2058"/>
                </a:cxn>
                <a:cxn ang="0">
                  <a:pos x="1581" y="2478"/>
                </a:cxn>
                <a:cxn ang="0">
                  <a:pos x="1496" y="10860"/>
                </a:cxn>
                <a:cxn ang="0">
                  <a:pos x="1210" y="11174"/>
                </a:cxn>
                <a:cxn ang="0">
                  <a:pos x="790" y="11294"/>
                </a:cxn>
                <a:cxn ang="0">
                  <a:pos x="371" y="11174"/>
                </a:cxn>
                <a:cxn ang="0">
                  <a:pos x="84" y="10860"/>
                </a:cxn>
                <a:cxn ang="0">
                  <a:pos x="3" y="10427"/>
                </a:cxn>
                <a:cxn ang="0">
                  <a:pos x="161" y="10025"/>
                </a:cxn>
                <a:cxn ang="0">
                  <a:pos x="499" y="9768"/>
                </a:cxn>
                <a:cxn ang="0">
                  <a:pos x="941" y="9727"/>
                </a:cxn>
                <a:cxn ang="0">
                  <a:pos x="1324" y="9919"/>
                </a:cxn>
                <a:cxn ang="0">
                  <a:pos x="1550" y="10281"/>
                </a:cxn>
                <a:cxn ang="0">
                  <a:pos x="15471" y="10659"/>
                </a:cxn>
                <a:cxn ang="0">
                  <a:pos x="15278" y="11042"/>
                </a:cxn>
                <a:cxn ang="0">
                  <a:pos x="14916" y="11268"/>
                </a:cxn>
                <a:cxn ang="0">
                  <a:pos x="14472" y="11268"/>
                </a:cxn>
                <a:cxn ang="0">
                  <a:pos x="14110" y="11042"/>
                </a:cxn>
                <a:cxn ang="0">
                  <a:pos x="13918" y="10659"/>
                </a:cxn>
                <a:cxn ang="0">
                  <a:pos x="13959" y="10218"/>
                </a:cxn>
                <a:cxn ang="0">
                  <a:pos x="14216" y="9879"/>
                </a:cxn>
                <a:cxn ang="0">
                  <a:pos x="14618" y="9721"/>
                </a:cxn>
                <a:cxn ang="0">
                  <a:pos x="15051" y="9803"/>
                </a:cxn>
                <a:cxn ang="0">
                  <a:pos x="15365" y="10089"/>
                </a:cxn>
                <a:cxn ang="0">
                  <a:pos x="15485" y="10509"/>
                </a:cxn>
                <a:cxn ang="0">
                  <a:pos x="15381" y="2835"/>
                </a:cxn>
                <a:cxn ang="0">
                  <a:pos x="15094" y="3148"/>
                </a:cxn>
                <a:cxn ang="0">
                  <a:pos x="14675" y="3269"/>
                </a:cxn>
                <a:cxn ang="0">
                  <a:pos x="14255" y="3148"/>
                </a:cxn>
                <a:cxn ang="0">
                  <a:pos x="13969" y="2835"/>
                </a:cxn>
                <a:cxn ang="0">
                  <a:pos x="13887" y="2402"/>
                </a:cxn>
                <a:cxn ang="0">
                  <a:pos x="14045" y="1999"/>
                </a:cxn>
                <a:cxn ang="0">
                  <a:pos x="14384" y="1742"/>
                </a:cxn>
                <a:cxn ang="0">
                  <a:pos x="14825" y="1701"/>
                </a:cxn>
                <a:cxn ang="0">
                  <a:pos x="15208" y="1894"/>
                </a:cxn>
                <a:cxn ang="0">
                  <a:pos x="15434" y="2256"/>
                </a:cxn>
              </a:cxnLst>
              <a:rect l="0" t="0" r="r" b="b"/>
              <a:pathLst>
                <a:path w="15486" h="11300">
                  <a:moveTo>
                    <a:pt x="3227" y="791"/>
                  </a:moveTo>
                  <a:lnTo>
                    <a:pt x="3223" y="867"/>
                  </a:lnTo>
                  <a:lnTo>
                    <a:pt x="3212" y="941"/>
                  </a:lnTo>
                  <a:lnTo>
                    <a:pt x="3195" y="1013"/>
                  </a:lnTo>
                  <a:lnTo>
                    <a:pt x="3171" y="1082"/>
                  </a:lnTo>
                  <a:lnTo>
                    <a:pt x="3142" y="1148"/>
                  </a:lnTo>
                  <a:lnTo>
                    <a:pt x="3106" y="1210"/>
                  </a:lnTo>
                  <a:lnTo>
                    <a:pt x="3065" y="1269"/>
                  </a:lnTo>
                  <a:lnTo>
                    <a:pt x="3020" y="1324"/>
                  </a:lnTo>
                  <a:lnTo>
                    <a:pt x="2969" y="1375"/>
                  </a:lnTo>
                  <a:lnTo>
                    <a:pt x="2914" y="1421"/>
                  </a:lnTo>
                  <a:lnTo>
                    <a:pt x="2855" y="1461"/>
                  </a:lnTo>
                  <a:lnTo>
                    <a:pt x="2793" y="1497"/>
                  </a:lnTo>
                  <a:lnTo>
                    <a:pt x="2727" y="1526"/>
                  </a:lnTo>
                  <a:lnTo>
                    <a:pt x="2658" y="1550"/>
                  </a:lnTo>
                  <a:lnTo>
                    <a:pt x="2586" y="1567"/>
                  </a:lnTo>
                  <a:lnTo>
                    <a:pt x="2512" y="1578"/>
                  </a:lnTo>
                  <a:lnTo>
                    <a:pt x="2436" y="1582"/>
                  </a:lnTo>
                  <a:lnTo>
                    <a:pt x="2359" y="1578"/>
                  </a:lnTo>
                  <a:lnTo>
                    <a:pt x="2285" y="1567"/>
                  </a:lnTo>
                  <a:lnTo>
                    <a:pt x="2214" y="1550"/>
                  </a:lnTo>
                  <a:lnTo>
                    <a:pt x="2145" y="1526"/>
                  </a:lnTo>
                  <a:lnTo>
                    <a:pt x="2079" y="1497"/>
                  </a:lnTo>
                  <a:lnTo>
                    <a:pt x="2016" y="1461"/>
                  </a:lnTo>
                  <a:lnTo>
                    <a:pt x="1957" y="1421"/>
                  </a:lnTo>
                  <a:lnTo>
                    <a:pt x="1902" y="1375"/>
                  </a:lnTo>
                  <a:lnTo>
                    <a:pt x="1852" y="1324"/>
                  </a:lnTo>
                  <a:lnTo>
                    <a:pt x="1806" y="1269"/>
                  </a:lnTo>
                  <a:lnTo>
                    <a:pt x="1765" y="1210"/>
                  </a:lnTo>
                  <a:lnTo>
                    <a:pt x="1730" y="1148"/>
                  </a:lnTo>
                  <a:lnTo>
                    <a:pt x="1700" y="1082"/>
                  </a:lnTo>
                  <a:lnTo>
                    <a:pt x="1676" y="1013"/>
                  </a:lnTo>
                  <a:lnTo>
                    <a:pt x="1659" y="941"/>
                  </a:lnTo>
                  <a:lnTo>
                    <a:pt x="1648" y="867"/>
                  </a:lnTo>
                  <a:lnTo>
                    <a:pt x="1645" y="791"/>
                  </a:lnTo>
                  <a:lnTo>
                    <a:pt x="1648" y="715"/>
                  </a:lnTo>
                  <a:lnTo>
                    <a:pt x="1659" y="640"/>
                  </a:lnTo>
                  <a:lnTo>
                    <a:pt x="1676" y="569"/>
                  </a:lnTo>
                  <a:lnTo>
                    <a:pt x="1700" y="500"/>
                  </a:lnTo>
                  <a:lnTo>
                    <a:pt x="1730" y="434"/>
                  </a:lnTo>
                  <a:lnTo>
                    <a:pt x="1765" y="371"/>
                  </a:lnTo>
                  <a:lnTo>
                    <a:pt x="1806" y="312"/>
                  </a:lnTo>
                  <a:lnTo>
                    <a:pt x="1852" y="257"/>
                  </a:lnTo>
                  <a:lnTo>
                    <a:pt x="1902" y="207"/>
                  </a:lnTo>
                  <a:lnTo>
                    <a:pt x="1957" y="161"/>
                  </a:lnTo>
                  <a:lnTo>
                    <a:pt x="2016" y="120"/>
                  </a:lnTo>
                  <a:lnTo>
                    <a:pt x="2079" y="85"/>
                  </a:lnTo>
                  <a:lnTo>
                    <a:pt x="2145" y="55"/>
                  </a:lnTo>
                  <a:lnTo>
                    <a:pt x="2214" y="31"/>
                  </a:lnTo>
                  <a:lnTo>
                    <a:pt x="2285" y="14"/>
                  </a:lnTo>
                  <a:lnTo>
                    <a:pt x="2359" y="3"/>
                  </a:lnTo>
                  <a:lnTo>
                    <a:pt x="2436" y="0"/>
                  </a:lnTo>
                  <a:lnTo>
                    <a:pt x="2512" y="3"/>
                  </a:lnTo>
                  <a:lnTo>
                    <a:pt x="2586" y="14"/>
                  </a:lnTo>
                  <a:lnTo>
                    <a:pt x="2658" y="31"/>
                  </a:lnTo>
                  <a:lnTo>
                    <a:pt x="2727" y="55"/>
                  </a:lnTo>
                  <a:lnTo>
                    <a:pt x="2793" y="85"/>
                  </a:lnTo>
                  <a:lnTo>
                    <a:pt x="2855" y="120"/>
                  </a:lnTo>
                  <a:lnTo>
                    <a:pt x="2914" y="161"/>
                  </a:lnTo>
                  <a:lnTo>
                    <a:pt x="2969" y="207"/>
                  </a:lnTo>
                  <a:lnTo>
                    <a:pt x="3020" y="257"/>
                  </a:lnTo>
                  <a:lnTo>
                    <a:pt x="3065" y="312"/>
                  </a:lnTo>
                  <a:lnTo>
                    <a:pt x="3106" y="371"/>
                  </a:lnTo>
                  <a:lnTo>
                    <a:pt x="3142" y="434"/>
                  </a:lnTo>
                  <a:lnTo>
                    <a:pt x="3171" y="500"/>
                  </a:lnTo>
                  <a:lnTo>
                    <a:pt x="3195" y="569"/>
                  </a:lnTo>
                  <a:lnTo>
                    <a:pt x="3212" y="640"/>
                  </a:lnTo>
                  <a:lnTo>
                    <a:pt x="3223" y="715"/>
                  </a:lnTo>
                  <a:lnTo>
                    <a:pt x="3227" y="791"/>
                  </a:lnTo>
                  <a:close/>
                  <a:moveTo>
                    <a:pt x="1581" y="2478"/>
                  </a:moveTo>
                  <a:lnTo>
                    <a:pt x="1578" y="2554"/>
                  </a:lnTo>
                  <a:lnTo>
                    <a:pt x="1567" y="2628"/>
                  </a:lnTo>
                  <a:lnTo>
                    <a:pt x="1550" y="2700"/>
                  </a:lnTo>
                  <a:lnTo>
                    <a:pt x="1526" y="2769"/>
                  </a:lnTo>
                  <a:lnTo>
                    <a:pt x="1496" y="2835"/>
                  </a:lnTo>
                  <a:lnTo>
                    <a:pt x="1461" y="2898"/>
                  </a:lnTo>
                  <a:lnTo>
                    <a:pt x="1420" y="2956"/>
                  </a:lnTo>
                  <a:lnTo>
                    <a:pt x="1374" y="3011"/>
                  </a:lnTo>
                  <a:lnTo>
                    <a:pt x="1324" y="3062"/>
                  </a:lnTo>
                  <a:lnTo>
                    <a:pt x="1269" y="3108"/>
                  </a:lnTo>
                  <a:lnTo>
                    <a:pt x="1210" y="3148"/>
                  </a:lnTo>
                  <a:lnTo>
                    <a:pt x="1148" y="3184"/>
                  </a:lnTo>
                  <a:lnTo>
                    <a:pt x="1082" y="3214"/>
                  </a:lnTo>
                  <a:lnTo>
                    <a:pt x="1013" y="3237"/>
                  </a:lnTo>
                  <a:lnTo>
                    <a:pt x="941" y="3255"/>
                  </a:lnTo>
                  <a:lnTo>
                    <a:pt x="867" y="3265"/>
                  </a:lnTo>
                  <a:lnTo>
                    <a:pt x="790" y="3269"/>
                  </a:lnTo>
                  <a:lnTo>
                    <a:pt x="714" y="3265"/>
                  </a:lnTo>
                  <a:lnTo>
                    <a:pt x="640" y="3255"/>
                  </a:lnTo>
                  <a:lnTo>
                    <a:pt x="568" y="3237"/>
                  </a:lnTo>
                  <a:lnTo>
                    <a:pt x="499" y="3214"/>
                  </a:lnTo>
                  <a:lnTo>
                    <a:pt x="433" y="3184"/>
                  </a:lnTo>
                  <a:lnTo>
                    <a:pt x="371" y="3148"/>
                  </a:lnTo>
                  <a:lnTo>
                    <a:pt x="312" y="3108"/>
                  </a:lnTo>
                  <a:lnTo>
                    <a:pt x="257" y="3062"/>
                  </a:lnTo>
                  <a:lnTo>
                    <a:pt x="206" y="3011"/>
                  </a:lnTo>
                  <a:lnTo>
                    <a:pt x="161" y="2956"/>
                  </a:lnTo>
                  <a:lnTo>
                    <a:pt x="120" y="2898"/>
                  </a:lnTo>
                  <a:lnTo>
                    <a:pt x="84" y="2835"/>
                  </a:lnTo>
                  <a:lnTo>
                    <a:pt x="55" y="2769"/>
                  </a:lnTo>
                  <a:lnTo>
                    <a:pt x="31" y="2700"/>
                  </a:lnTo>
                  <a:lnTo>
                    <a:pt x="14" y="2628"/>
                  </a:lnTo>
                  <a:lnTo>
                    <a:pt x="3" y="2554"/>
                  </a:lnTo>
                  <a:lnTo>
                    <a:pt x="0" y="2478"/>
                  </a:lnTo>
                  <a:lnTo>
                    <a:pt x="3" y="2402"/>
                  </a:lnTo>
                  <a:lnTo>
                    <a:pt x="14" y="2328"/>
                  </a:lnTo>
                  <a:lnTo>
                    <a:pt x="31" y="2256"/>
                  </a:lnTo>
                  <a:lnTo>
                    <a:pt x="55" y="2187"/>
                  </a:lnTo>
                  <a:lnTo>
                    <a:pt x="84" y="2121"/>
                  </a:lnTo>
                  <a:lnTo>
                    <a:pt x="120" y="2058"/>
                  </a:lnTo>
                  <a:lnTo>
                    <a:pt x="161" y="1999"/>
                  </a:lnTo>
                  <a:lnTo>
                    <a:pt x="206" y="1944"/>
                  </a:lnTo>
                  <a:lnTo>
                    <a:pt x="257" y="1894"/>
                  </a:lnTo>
                  <a:lnTo>
                    <a:pt x="312" y="1848"/>
                  </a:lnTo>
                  <a:lnTo>
                    <a:pt x="371" y="1807"/>
                  </a:lnTo>
                  <a:lnTo>
                    <a:pt x="433" y="1772"/>
                  </a:lnTo>
                  <a:lnTo>
                    <a:pt x="499" y="1742"/>
                  </a:lnTo>
                  <a:lnTo>
                    <a:pt x="568" y="1718"/>
                  </a:lnTo>
                  <a:lnTo>
                    <a:pt x="640" y="1701"/>
                  </a:lnTo>
                  <a:lnTo>
                    <a:pt x="714" y="1691"/>
                  </a:lnTo>
                  <a:lnTo>
                    <a:pt x="790" y="1687"/>
                  </a:lnTo>
                  <a:lnTo>
                    <a:pt x="867" y="1691"/>
                  </a:lnTo>
                  <a:lnTo>
                    <a:pt x="941" y="1701"/>
                  </a:lnTo>
                  <a:lnTo>
                    <a:pt x="1013" y="1718"/>
                  </a:lnTo>
                  <a:lnTo>
                    <a:pt x="1082" y="1742"/>
                  </a:lnTo>
                  <a:lnTo>
                    <a:pt x="1148" y="1772"/>
                  </a:lnTo>
                  <a:lnTo>
                    <a:pt x="1210" y="1807"/>
                  </a:lnTo>
                  <a:lnTo>
                    <a:pt x="1269" y="1848"/>
                  </a:lnTo>
                  <a:lnTo>
                    <a:pt x="1324" y="1894"/>
                  </a:lnTo>
                  <a:lnTo>
                    <a:pt x="1374" y="1944"/>
                  </a:lnTo>
                  <a:lnTo>
                    <a:pt x="1420" y="1999"/>
                  </a:lnTo>
                  <a:lnTo>
                    <a:pt x="1461" y="2058"/>
                  </a:lnTo>
                  <a:lnTo>
                    <a:pt x="1496" y="2121"/>
                  </a:lnTo>
                  <a:lnTo>
                    <a:pt x="1526" y="2187"/>
                  </a:lnTo>
                  <a:lnTo>
                    <a:pt x="1550" y="2256"/>
                  </a:lnTo>
                  <a:lnTo>
                    <a:pt x="1567" y="2328"/>
                  </a:lnTo>
                  <a:lnTo>
                    <a:pt x="1578" y="2402"/>
                  </a:lnTo>
                  <a:lnTo>
                    <a:pt x="1581" y="2478"/>
                  </a:lnTo>
                  <a:close/>
                  <a:moveTo>
                    <a:pt x="1581" y="10503"/>
                  </a:moveTo>
                  <a:lnTo>
                    <a:pt x="1578" y="10579"/>
                  </a:lnTo>
                  <a:lnTo>
                    <a:pt x="1567" y="10654"/>
                  </a:lnTo>
                  <a:lnTo>
                    <a:pt x="1550" y="10725"/>
                  </a:lnTo>
                  <a:lnTo>
                    <a:pt x="1526" y="10794"/>
                  </a:lnTo>
                  <a:lnTo>
                    <a:pt x="1496" y="10860"/>
                  </a:lnTo>
                  <a:lnTo>
                    <a:pt x="1461" y="10923"/>
                  </a:lnTo>
                  <a:lnTo>
                    <a:pt x="1420" y="10982"/>
                  </a:lnTo>
                  <a:lnTo>
                    <a:pt x="1374" y="11037"/>
                  </a:lnTo>
                  <a:lnTo>
                    <a:pt x="1324" y="11087"/>
                  </a:lnTo>
                  <a:lnTo>
                    <a:pt x="1269" y="11133"/>
                  </a:lnTo>
                  <a:lnTo>
                    <a:pt x="1210" y="11174"/>
                  </a:lnTo>
                  <a:lnTo>
                    <a:pt x="1148" y="11209"/>
                  </a:lnTo>
                  <a:lnTo>
                    <a:pt x="1082" y="11239"/>
                  </a:lnTo>
                  <a:lnTo>
                    <a:pt x="1013" y="11263"/>
                  </a:lnTo>
                  <a:lnTo>
                    <a:pt x="941" y="11280"/>
                  </a:lnTo>
                  <a:lnTo>
                    <a:pt x="867" y="11291"/>
                  </a:lnTo>
                  <a:lnTo>
                    <a:pt x="790" y="11294"/>
                  </a:lnTo>
                  <a:lnTo>
                    <a:pt x="714" y="11291"/>
                  </a:lnTo>
                  <a:lnTo>
                    <a:pt x="640" y="11280"/>
                  </a:lnTo>
                  <a:lnTo>
                    <a:pt x="568" y="11263"/>
                  </a:lnTo>
                  <a:lnTo>
                    <a:pt x="499" y="11239"/>
                  </a:lnTo>
                  <a:lnTo>
                    <a:pt x="433" y="11209"/>
                  </a:lnTo>
                  <a:lnTo>
                    <a:pt x="371" y="11174"/>
                  </a:lnTo>
                  <a:lnTo>
                    <a:pt x="312" y="11133"/>
                  </a:lnTo>
                  <a:lnTo>
                    <a:pt x="257" y="11087"/>
                  </a:lnTo>
                  <a:lnTo>
                    <a:pt x="206" y="11037"/>
                  </a:lnTo>
                  <a:lnTo>
                    <a:pt x="161" y="10982"/>
                  </a:lnTo>
                  <a:lnTo>
                    <a:pt x="120" y="10923"/>
                  </a:lnTo>
                  <a:lnTo>
                    <a:pt x="84" y="10860"/>
                  </a:lnTo>
                  <a:lnTo>
                    <a:pt x="55" y="10794"/>
                  </a:lnTo>
                  <a:lnTo>
                    <a:pt x="31" y="10725"/>
                  </a:lnTo>
                  <a:lnTo>
                    <a:pt x="14" y="10654"/>
                  </a:lnTo>
                  <a:lnTo>
                    <a:pt x="3" y="10579"/>
                  </a:lnTo>
                  <a:lnTo>
                    <a:pt x="0" y="10503"/>
                  </a:lnTo>
                  <a:lnTo>
                    <a:pt x="3" y="10427"/>
                  </a:lnTo>
                  <a:lnTo>
                    <a:pt x="14" y="10353"/>
                  </a:lnTo>
                  <a:lnTo>
                    <a:pt x="31" y="10281"/>
                  </a:lnTo>
                  <a:lnTo>
                    <a:pt x="55" y="10212"/>
                  </a:lnTo>
                  <a:lnTo>
                    <a:pt x="84" y="10146"/>
                  </a:lnTo>
                  <a:lnTo>
                    <a:pt x="120" y="10084"/>
                  </a:lnTo>
                  <a:lnTo>
                    <a:pt x="161" y="10025"/>
                  </a:lnTo>
                  <a:lnTo>
                    <a:pt x="206" y="9970"/>
                  </a:lnTo>
                  <a:lnTo>
                    <a:pt x="257" y="9919"/>
                  </a:lnTo>
                  <a:lnTo>
                    <a:pt x="312" y="9873"/>
                  </a:lnTo>
                  <a:lnTo>
                    <a:pt x="371" y="9833"/>
                  </a:lnTo>
                  <a:lnTo>
                    <a:pt x="433" y="9797"/>
                  </a:lnTo>
                  <a:lnTo>
                    <a:pt x="499" y="9768"/>
                  </a:lnTo>
                  <a:lnTo>
                    <a:pt x="568" y="9744"/>
                  </a:lnTo>
                  <a:lnTo>
                    <a:pt x="640" y="9727"/>
                  </a:lnTo>
                  <a:lnTo>
                    <a:pt x="714" y="9716"/>
                  </a:lnTo>
                  <a:lnTo>
                    <a:pt x="790" y="9712"/>
                  </a:lnTo>
                  <a:lnTo>
                    <a:pt x="867" y="9716"/>
                  </a:lnTo>
                  <a:lnTo>
                    <a:pt x="941" y="9727"/>
                  </a:lnTo>
                  <a:lnTo>
                    <a:pt x="1013" y="9744"/>
                  </a:lnTo>
                  <a:lnTo>
                    <a:pt x="1082" y="9768"/>
                  </a:lnTo>
                  <a:lnTo>
                    <a:pt x="1148" y="9797"/>
                  </a:lnTo>
                  <a:lnTo>
                    <a:pt x="1210" y="9833"/>
                  </a:lnTo>
                  <a:lnTo>
                    <a:pt x="1269" y="9873"/>
                  </a:lnTo>
                  <a:lnTo>
                    <a:pt x="1324" y="9919"/>
                  </a:lnTo>
                  <a:lnTo>
                    <a:pt x="1374" y="9970"/>
                  </a:lnTo>
                  <a:lnTo>
                    <a:pt x="1420" y="10025"/>
                  </a:lnTo>
                  <a:lnTo>
                    <a:pt x="1461" y="10084"/>
                  </a:lnTo>
                  <a:lnTo>
                    <a:pt x="1496" y="10146"/>
                  </a:lnTo>
                  <a:lnTo>
                    <a:pt x="1526" y="10212"/>
                  </a:lnTo>
                  <a:lnTo>
                    <a:pt x="1550" y="10281"/>
                  </a:lnTo>
                  <a:lnTo>
                    <a:pt x="1567" y="10353"/>
                  </a:lnTo>
                  <a:lnTo>
                    <a:pt x="1578" y="10427"/>
                  </a:lnTo>
                  <a:lnTo>
                    <a:pt x="1581" y="10503"/>
                  </a:lnTo>
                  <a:close/>
                  <a:moveTo>
                    <a:pt x="15485" y="10509"/>
                  </a:moveTo>
                  <a:lnTo>
                    <a:pt x="15482" y="10585"/>
                  </a:lnTo>
                  <a:lnTo>
                    <a:pt x="15471" y="10659"/>
                  </a:lnTo>
                  <a:lnTo>
                    <a:pt x="15454" y="10731"/>
                  </a:lnTo>
                  <a:lnTo>
                    <a:pt x="15430" y="10800"/>
                  </a:lnTo>
                  <a:lnTo>
                    <a:pt x="15400" y="10866"/>
                  </a:lnTo>
                  <a:lnTo>
                    <a:pt x="15365" y="10928"/>
                  </a:lnTo>
                  <a:lnTo>
                    <a:pt x="15324" y="10987"/>
                  </a:lnTo>
                  <a:lnTo>
                    <a:pt x="15278" y="11042"/>
                  </a:lnTo>
                  <a:lnTo>
                    <a:pt x="15228" y="11093"/>
                  </a:lnTo>
                  <a:lnTo>
                    <a:pt x="15173" y="11139"/>
                  </a:lnTo>
                  <a:lnTo>
                    <a:pt x="15114" y="11179"/>
                  </a:lnTo>
                  <a:lnTo>
                    <a:pt x="15051" y="11215"/>
                  </a:lnTo>
                  <a:lnTo>
                    <a:pt x="14985" y="11244"/>
                  </a:lnTo>
                  <a:lnTo>
                    <a:pt x="14916" y="11268"/>
                  </a:lnTo>
                  <a:lnTo>
                    <a:pt x="14845" y="11285"/>
                  </a:lnTo>
                  <a:lnTo>
                    <a:pt x="14770" y="11296"/>
                  </a:lnTo>
                  <a:lnTo>
                    <a:pt x="14694" y="11300"/>
                  </a:lnTo>
                  <a:lnTo>
                    <a:pt x="14618" y="11296"/>
                  </a:lnTo>
                  <a:lnTo>
                    <a:pt x="14544" y="11285"/>
                  </a:lnTo>
                  <a:lnTo>
                    <a:pt x="14472" y="11268"/>
                  </a:lnTo>
                  <a:lnTo>
                    <a:pt x="14403" y="11244"/>
                  </a:lnTo>
                  <a:lnTo>
                    <a:pt x="14337" y="11215"/>
                  </a:lnTo>
                  <a:lnTo>
                    <a:pt x="14275" y="11179"/>
                  </a:lnTo>
                  <a:lnTo>
                    <a:pt x="14216" y="11139"/>
                  </a:lnTo>
                  <a:lnTo>
                    <a:pt x="14161" y="11093"/>
                  </a:lnTo>
                  <a:lnTo>
                    <a:pt x="14110" y="11042"/>
                  </a:lnTo>
                  <a:lnTo>
                    <a:pt x="14065" y="10987"/>
                  </a:lnTo>
                  <a:lnTo>
                    <a:pt x="14024" y="10928"/>
                  </a:lnTo>
                  <a:lnTo>
                    <a:pt x="13988" y="10866"/>
                  </a:lnTo>
                  <a:lnTo>
                    <a:pt x="13959" y="10800"/>
                  </a:lnTo>
                  <a:lnTo>
                    <a:pt x="13935" y="10731"/>
                  </a:lnTo>
                  <a:lnTo>
                    <a:pt x="13918" y="10659"/>
                  </a:lnTo>
                  <a:lnTo>
                    <a:pt x="13907" y="10585"/>
                  </a:lnTo>
                  <a:lnTo>
                    <a:pt x="13903" y="10509"/>
                  </a:lnTo>
                  <a:lnTo>
                    <a:pt x="13907" y="10433"/>
                  </a:lnTo>
                  <a:lnTo>
                    <a:pt x="13918" y="10358"/>
                  </a:lnTo>
                  <a:lnTo>
                    <a:pt x="13935" y="10287"/>
                  </a:lnTo>
                  <a:lnTo>
                    <a:pt x="13959" y="10218"/>
                  </a:lnTo>
                  <a:lnTo>
                    <a:pt x="13988" y="10152"/>
                  </a:lnTo>
                  <a:lnTo>
                    <a:pt x="14024" y="10089"/>
                  </a:lnTo>
                  <a:lnTo>
                    <a:pt x="14065" y="10030"/>
                  </a:lnTo>
                  <a:lnTo>
                    <a:pt x="14110" y="9975"/>
                  </a:lnTo>
                  <a:lnTo>
                    <a:pt x="14161" y="9925"/>
                  </a:lnTo>
                  <a:lnTo>
                    <a:pt x="14216" y="9879"/>
                  </a:lnTo>
                  <a:lnTo>
                    <a:pt x="14275" y="9838"/>
                  </a:lnTo>
                  <a:lnTo>
                    <a:pt x="14337" y="9803"/>
                  </a:lnTo>
                  <a:lnTo>
                    <a:pt x="14403" y="9773"/>
                  </a:lnTo>
                  <a:lnTo>
                    <a:pt x="14472" y="9749"/>
                  </a:lnTo>
                  <a:lnTo>
                    <a:pt x="14544" y="9732"/>
                  </a:lnTo>
                  <a:lnTo>
                    <a:pt x="14618" y="9721"/>
                  </a:lnTo>
                  <a:lnTo>
                    <a:pt x="14694" y="9718"/>
                  </a:lnTo>
                  <a:lnTo>
                    <a:pt x="14770" y="9721"/>
                  </a:lnTo>
                  <a:lnTo>
                    <a:pt x="14845" y="9732"/>
                  </a:lnTo>
                  <a:lnTo>
                    <a:pt x="14916" y="9749"/>
                  </a:lnTo>
                  <a:lnTo>
                    <a:pt x="14985" y="9773"/>
                  </a:lnTo>
                  <a:lnTo>
                    <a:pt x="15051" y="9803"/>
                  </a:lnTo>
                  <a:lnTo>
                    <a:pt x="15114" y="9838"/>
                  </a:lnTo>
                  <a:lnTo>
                    <a:pt x="15173" y="9879"/>
                  </a:lnTo>
                  <a:lnTo>
                    <a:pt x="15228" y="9925"/>
                  </a:lnTo>
                  <a:lnTo>
                    <a:pt x="15278" y="9975"/>
                  </a:lnTo>
                  <a:lnTo>
                    <a:pt x="15324" y="10030"/>
                  </a:lnTo>
                  <a:lnTo>
                    <a:pt x="15365" y="10089"/>
                  </a:lnTo>
                  <a:lnTo>
                    <a:pt x="15400" y="10152"/>
                  </a:lnTo>
                  <a:lnTo>
                    <a:pt x="15430" y="10218"/>
                  </a:lnTo>
                  <a:lnTo>
                    <a:pt x="15454" y="10287"/>
                  </a:lnTo>
                  <a:lnTo>
                    <a:pt x="15471" y="10358"/>
                  </a:lnTo>
                  <a:lnTo>
                    <a:pt x="15482" y="10433"/>
                  </a:lnTo>
                  <a:lnTo>
                    <a:pt x="15485" y="10509"/>
                  </a:lnTo>
                  <a:close/>
                  <a:moveTo>
                    <a:pt x="15466" y="2478"/>
                  </a:moveTo>
                  <a:lnTo>
                    <a:pt x="15462" y="2554"/>
                  </a:lnTo>
                  <a:lnTo>
                    <a:pt x="15451" y="2628"/>
                  </a:lnTo>
                  <a:lnTo>
                    <a:pt x="15434" y="2700"/>
                  </a:lnTo>
                  <a:lnTo>
                    <a:pt x="15410" y="2769"/>
                  </a:lnTo>
                  <a:lnTo>
                    <a:pt x="15381" y="2835"/>
                  </a:lnTo>
                  <a:lnTo>
                    <a:pt x="15345" y="2898"/>
                  </a:lnTo>
                  <a:lnTo>
                    <a:pt x="15305" y="2956"/>
                  </a:lnTo>
                  <a:lnTo>
                    <a:pt x="15259" y="3011"/>
                  </a:lnTo>
                  <a:lnTo>
                    <a:pt x="15208" y="3062"/>
                  </a:lnTo>
                  <a:lnTo>
                    <a:pt x="15153" y="3108"/>
                  </a:lnTo>
                  <a:lnTo>
                    <a:pt x="15094" y="3148"/>
                  </a:lnTo>
                  <a:lnTo>
                    <a:pt x="15032" y="3184"/>
                  </a:lnTo>
                  <a:lnTo>
                    <a:pt x="14966" y="3214"/>
                  </a:lnTo>
                  <a:lnTo>
                    <a:pt x="14897" y="3237"/>
                  </a:lnTo>
                  <a:lnTo>
                    <a:pt x="14825" y="3255"/>
                  </a:lnTo>
                  <a:lnTo>
                    <a:pt x="14751" y="3265"/>
                  </a:lnTo>
                  <a:lnTo>
                    <a:pt x="14675" y="3269"/>
                  </a:lnTo>
                  <a:lnTo>
                    <a:pt x="14599" y="3265"/>
                  </a:lnTo>
                  <a:lnTo>
                    <a:pt x="14524" y="3255"/>
                  </a:lnTo>
                  <a:lnTo>
                    <a:pt x="14453" y="3237"/>
                  </a:lnTo>
                  <a:lnTo>
                    <a:pt x="14384" y="3214"/>
                  </a:lnTo>
                  <a:lnTo>
                    <a:pt x="14318" y="3184"/>
                  </a:lnTo>
                  <a:lnTo>
                    <a:pt x="14255" y="3148"/>
                  </a:lnTo>
                  <a:lnTo>
                    <a:pt x="14196" y="3108"/>
                  </a:lnTo>
                  <a:lnTo>
                    <a:pt x="14141" y="3062"/>
                  </a:lnTo>
                  <a:lnTo>
                    <a:pt x="14091" y="3011"/>
                  </a:lnTo>
                  <a:lnTo>
                    <a:pt x="14045" y="2956"/>
                  </a:lnTo>
                  <a:lnTo>
                    <a:pt x="14004" y="2898"/>
                  </a:lnTo>
                  <a:lnTo>
                    <a:pt x="13969" y="2835"/>
                  </a:lnTo>
                  <a:lnTo>
                    <a:pt x="13939" y="2769"/>
                  </a:lnTo>
                  <a:lnTo>
                    <a:pt x="13915" y="2700"/>
                  </a:lnTo>
                  <a:lnTo>
                    <a:pt x="13898" y="2628"/>
                  </a:lnTo>
                  <a:lnTo>
                    <a:pt x="13887" y="2554"/>
                  </a:lnTo>
                  <a:lnTo>
                    <a:pt x="13884" y="2478"/>
                  </a:lnTo>
                  <a:lnTo>
                    <a:pt x="13887" y="2402"/>
                  </a:lnTo>
                  <a:lnTo>
                    <a:pt x="13898" y="2328"/>
                  </a:lnTo>
                  <a:lnTo>
                    <a:pt x="13915" y="2256"/>
                  </a:lnTo>
                  <a:lnTo>
                    <a:pt x="13939" y="2187"/>
                  </a:lnTo>
                  <a:lnTo>
                    <a:pt x="13969" y="2121"/>
                  </a:lnTo>
                  <a:lnTo>
                    <a:pt x="14004" y="2058"/>
                  </a:lnTo>
                  <a:lnTo>
                    <a:pt x="14045" y="1999"/>
                  </a:lnTo>
                  <a:lnTo>
                    <a:pt x="14091" y="1944"/>
                  </a:lnTo>
                  <a:lnTo>
                    <a:pt x="14141" y="1894"/>
                  </a:lnTo>
                  <a:lnTo>
                    <a:pt x="14196" y="1848"/>
                  </a:lnTo>
                  <a:lnTo>
                    <a:pt x="14255" y="1807"/>
                  </a:lnTo>
                  <a:lnTo>
                    <a:pt x="14318" y="1772"/>
                  </a:lnTo>
                  <a:lnTo>
                    <a:pt x="14384" y="1742"/>
                  </a:lnTo>
                  <a:lnTo>
                    <a:pt x="14453" y="1718"/>
                  </a:lnTo>
                  <a:lnTo>
                    <a:pt x="14524" y="1701"/>
                  </a:lnTo>
                  <a:lnTo>
                    <a:pt x="14599" y="1691"/>
                  </a:lnTo>
                  <a:lnTo>
                    <a:pt x="14675" y="1687"/>
                  </a:lnTo>
                  <a:lnTo>
                    <a:pt x="14751" y="1691"/>
                  </a:lnTo>
                  <a:lnTo>
                    <a:pt x="14825" y="1701"/>
                  </a:lnTo>
                  <a:lnTo>
                    <a:pt x="14897" y="1718"/>
                  </a:lnTo>
                  <a:lnTo>
                    <a:pt x="14966" y="1742"/>
                  </a:lnTo>
                  <a:lnTo>
                    <a:pt x="15032" y="1772"/>
                  </a:lnTo>
                  <a:lnTo>
                    <a:pt x="15094" y="1807"/>
                  </a:lnTo>
                  <a:lnTo>
                    <a:pt x="15153" y="1848"/>
                  </a:lnTo>
                  <a:lnTo>
                    <a:pt x="15208" y="1894"/>
                  </a:lnTo>
                  <a:lnTo>
                    <a:pt x="15259" y="1944"/>
                  </a:lnTo>
                  <a:lnTo>
                    <a:pt x="15305" y="1999"/>
                  </a:lnTo>
                  <a:lnTo>
                    <a:pt x="15345" y="2058"/>
                  </a:lnTo>
                  <a:lnTo>
                    <a:pt x="15381" y="2121"/>
                  </a:lnTo>
                  <a:lnTo>
                    <a:pt x="15410" y="2187"/>
                  </a:lnTo>
                  <a:lnTo>
                    <a:pt x="15434" y="2256"/>
                  </a:lnTo>
                  <a:lnTo>
                    <a:pt x="15451" y="2328"/>
                  </a:lnTo>
                  <a:lnTo>
                    <a:pt x="15462" y="2402"/>
                  </a:lnTo>
                  <a:lnTo>
                    <a:pt x="15466" y="2478"/>
                  </a:lnTo>
                  <a:close/>
                </a:path>
              </a:pathLst>
            </a:custGeom>
            <a:noFill/>
            <a:ln w="12395">
              <a:solidFill>
                <a:srgbClr val="FFFFFF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2" name="docshape806"/>
            <p:cNvSpPr>
              <a:spLocks/>
            </p:cNvSpPr>
            <p:nvPr/>
          </p:nvSpPr>
          <p:spPr bwMode="auto">
            <a:xfrm>
              <a:off x="4058" y="9558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1" y="313"/>
                </a:cxn>
                <a:cxn ang="0">
                  <a:pos x="1324" y="207"/>
                </a:cxn>
                <a:cxn ang="0">
                  <a:pos x="1210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1" y="0"/>
                </a:cxn>
                <a:cxn ang="0">
                  <a:pos x="640" y="15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8"/>
                </a:cxn>
                <a:cxn ang="0">
                  <a:pos x="31" y="1014"/>
                </a:cxn>
                <a:cxn ang="0">
                  <a:pos x="85" y="1149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2"/>
                </a:cxn>
                <a:cxn ang="0">
                  <a:pos x="1324" y="1375"/>
                </a:cxn>
                <a:cxn ang="0">
                  <a:pos x="1421" y="1270"/>
                </a:cxn>
                <a:cxn ang="0">
                  <a:pos x="1497" y="1149"/>
                </a:cxn>
                <a:cxn ang="0">
                  <a:pos x="1550" y="1014"/>
                </a:cxn>
                <a:cxn ang="0">
                  <a:pos x="1578" y="868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2"/>
                  </a:lnTo>
                  <a:lnTo>
                    <a:pt x="1421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69" y="162"/>
                  </a:lnTo>
                  <a:lnTo>
                    <a:pt x="1210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0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2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8"/>
                  </a:lnTo>
                  <a:lnTo>
                    <a:pt x="14" y="942"/>
                  </a:lnTo>
                  <a:lnTo>
                    <a:pt x="31" y="1014"/>
                  </a:lnTo>
                  <a:lnTo>
                    <a:pt x="55" y="1083"/>
                  </a:lnTo>
                  <a:lnTo>
                    <a:pt x="85" y="1149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0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2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1" y="1270"/>
                  </a:lnTo>
                  <a:lnTo>
                    <a:pt x="1461" y="1211"/>
                  </a:lnTo>
                  <a:lnTo>
                    <a:pt x="1497" y="1149"/>
                  </a:lnTo>
                  <a:lnTo>
                    <a:pt x="1526" y="1083"/>
                  </a:lnTo>
                  <a:lnTo>
                    <a:pt x="1550" y="1014"/>
                  </a:lnTo>
                  <a:lnTo>
                    <a:pt x="1567" y="942"/>
                  </a:lnTo>
                  <a:lnTo>
                    <a:pt x="1578" y="868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3" name="docshape807"/>
            <p:cNvSpPr>
              <a:spLocks/>
            </p:cNvSpPr>
            <p:nvPr/>
          </p:nvSpPr>
          <p:spPr bwMode="auto">
            <a:xfrm>
              <a:off x="4058" y="9558"/>
              <a:ext cx="1582" cy="1582"/>
            </a:xfrm>
            <a:custGeom>
              <a:avLst/>
              <a:gdLst/>
              <a:ahLst/>
              <a:cxnLst>
                <a:cxn ang="0">
                  <a:pos x="1578" y="868"/>
                </a:cxn>
                <a:cxn ang="0">
                  <a:pos x="1550" y="1014"/>
                </a:cxn>
                <a:cxn ang="0">
                  <a:pos x="1497" y="1149"/>
                </a:cxn>
                <a:cxn ang="0">
                  <a:pos x="1421" y="1270"/>
                </a:cxn>
                <a:cxn ang="0">
                  <a:pos x="1324" y="1375"/>
                </a:cxn>
                <a:cxn ang="0">
                  <a:pos x="1210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9"/>
                </a:cxn>
                <a:cxn ang="0">
                  <a:pos x="31" y="1014"/>
                </a:cxn>
                <a:cxn ang="0">
                  <a:pos x="3" y="868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0" y="15"/>
                </a:cxn>
                <a:cxn ang="0">
                  <a:pos x="791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0" y="121"/>
                </a:cxn>
                <a:cxn ang="0">
                  <a:pos x="1324" y="207"/>
                </a:cxn>
                <a:cxn ang="0">
                  <a:pos x="1421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8"/>
                  </a:lnTo>
                  <a:lnTo>
                    <a:pt x="1567" y="942"/>
                  </a:lnTo>
                  <a:lnTo>
                    <a:pt x="1550" y="1014"/>
                  </a:lnTo>
                  <a:lnTo>
                    <a:pt x="1526" y="1083"/>
                  </a:lnTo>
                  <a:lnTo>
                    <a:pt x="1497" y="1149"/>
                  </a:lnTo>
                  <a:lnTo>
                    <a:pt x="1461" y="1211"/>
                  </a:lnTo>
                  <a:lnTo>
                    <a:pt x="1421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0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9"/>
                  </a:lnTo>
                  <a:lnTo>
                    <a:pt x="55" y="1083"/>
                  </a:lnTo>
                  <a:lnTo>
                    <a:pt x="31" y="1014"/>
                  </a:lnTo>
                  <a:lnTo>
                    <a:pt x="14" y="942"/>
                  </a:lnTo>
                  <a:lnTo>
                    <a:pt x="3" y="868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2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0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0" y="121"/>
                  </a:lnTo>
                  <a:lnTo>
                    <a:pt x="1269" y="162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1" y="313"/>
                  </a:lnTo>
                  <a:lnTo>
                    <a:pt x="1461" y="372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4" name="docshape808"/>
            <p:cNvSpPr>
              <a:spLocks/>
            </p:cNvSpPr>
            <p:nvPr/>
          </p:nvSpPr>
          <p:spPr bwMode="auto">
            <a:xfrm>
              <a:off x="7631" y="9558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0" y="313"/>
                </a:cxn>
                <a:cxn ang="0">
                  <a:pos x="1324" y="207"/>
                </a:cxn>
                <a:cxn ang="0">
                  <a:pos x="1210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1" y="0"/>
                </a:cxn>
                <a:cxn ang="0">
                  <a:pos x="640" y="15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8"/>
                </a:cxn>
                <a:cxn ang="0">
                  <a:pos x="31" y="1014"/>
                </a:cxn>
                <a:cxn ang="0">
                  <a:pos x="85" y="1149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2"/>
                </a:cxn>
                <a:cxn ang="0">
                  <a:pos x="1324" y="1375"/>
                </a:cxn>
                <a:cxn ang="0">
                  <a:pos x="1420" y="1270"/>
                </a:cxn>
                <a:cxn ang="0">
                  <a:pos x="1497" y="1149"/>
                </a:cxn>
                <a:cxn ang="0">
                  <a:pos x="1550" y="1014"/>
                </a:cxn>
                <a:cxn ang="0">
                  <a:pos x="1578" y="868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2"/>
                  </a:lnTo>
                  <a:lnTo>
                    <a:pt x="1420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69" y="162"/>
                  </a:lnTo>
                  <a:lnTo>
                    <a:pt x="1210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0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2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8"/>
                  </a:lnTo>
                  <a:lnTo>
                    <a:pt x="14" y="942"/>
                  </a:lnTo>
                  <a:lnTo>
                    <a:pt x="31" y="1014"/>
                  </a:lnTo>
                  <a:lnTo>
                    <a:pt x="55" y="1083"/>
                  </a:lnTo>
                  <a:lnTo>
                    <a:pt x="85" y="1149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0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2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0" y="1270"/>
                  </a:lnTo>
                  <a:lnTo>
                    <a:pt x="1461" y="1211"/>
                  </a:lnTo>
                  <a:lnTo>
                    <a:pt x="1497" y="1149"/>
                  </a:lnTo>
                  <a:lnTo>
                    <a:pt x="1526" y="1083"/>
                  </a:lnTo>
                  <a:lnTo>
                    <a:pt x="1550" y="1014"/>
                  </a:lnTo>
                  <a:lnTo>
                    <a:pt x="1567" y="942"/>
                  </a:lnTo>
                  <a:lnTo>
                    <a:pt x="1578" y="868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5" name="docshape809"/>
            <p:cNvSpPr>
              <a:spLocks/>
            </p:cNvSpPr>
            <p:nvPr/>
          </p:nvSpPr>
          <p:spPr bwMode="auto">
            <a:xfrm>
              <a:off x="7631" y="9558"/>
              <a:ext cx="1582" cy="1582"/>
            </a:xfrm>
            <a:custGeom>
              <a:avLst/>
              <a:gdLst/>
              <a:ahLst/>
              <a:cxnLst>
                <a:cxn ang="0">
                  <a:pos x="1578" y="868"/>
                </a:cxn>
                <a:cxn ang="0">
                  <a:pos x="1550" y="1014"/>
                </a:cxn>
                <a:cxn ang="0">
                  <a:pos x="1497" y="1149"/>
                </a:cxn>
                <a:cxn ang="0">
                  <a:pos x="1420" y="1270"/>
                </a:cxn>
                <a:cxn ang="0">
                  <a:pos x="1324" y="1375"/>
                </a:cxn>
                <a:cxn ang="0">
                  <a:pos x="1210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9"/>
                </a:cxn>
                <a:cxn ang="0">
                  <a:pos x="31" y="1014"/>
                </a:cxn>
                <a:cxn ang="0">
                  <a:pos x="3" y="868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0" y="15"/>
                </a:cxn>
                <a:cxn ang="0">
                  <a:pos x="791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0" y="121"/>
                </a:cxn>
                <a:cxn ang="0">
                  <a:pos x="1324" y="207"/>
                </a:cxn>
                <a:cxn ang="0">
                  <a:pos x="1420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8"/>
                  </a:lnTo>
                  <a:lnTo>
                    <a:pt x="1567" y="942"/>
                  </a:lnTo>
                  <a:lnTo>
                    <a:pt x="1550" y="1014"/>
                  </a:lnTo>
                  <a:lnTo>
                    <a:pt x="1526" y="1083"/>
                  </a:lnTo>
                  <a:lnTo>
                    <a:pt x="1497" y="1149"/>
                  </a:lnTo>
                  <a:lnTo>
                    <a:pt x="1461" y="1211"/>
                  </a:lnTo>
                  <a:lnTo>
                    <a:pt x="1420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0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9"/>
                  </a:lnTo>
                  <a:lnTo>
                    <a:pt x="55" y="1083"/>
                  </a:lnTo>
                  <a:lnTo>
                    <a:pt x="31" y="1014"/>
                  </a:lnTo>
                  <a:lnTo>
                    <a:pt x="14" y="942"/>
                  </a:lnTo>
                  <a:lnTo>
                    <a:pt x="3" y="868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2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0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0" y="121"/>
                  </a:lnTo>
                  <a:lnTo>
                    <a:pt x="1269" y="162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0" y="313"/>
                  </a:lnTo>
                  <a:lnTo>
                    <a:pt x="1461" y="372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6" name="docshape810"/>
            <p:cNvSpPr>
              <a:spLocks/>
            </p:cNvSpPr>
            <p:nvPr/>
          </p:nvSpPr>
          <p:spPr bwMode="auto">
            <a:xfrm>
              <a:off x="11206" y="9558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1" y="313"/>
                </a:cxn>
                <a:cxn ang="0">
                  <a:pos x="1324" y="207"/>
                </a:cxn>
                <a:cxn ang="0">
                  <a:pos x="1211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1" y="0"/>
                </a:cxn>
                <a:cxn ang="0">
                  <a:pos x="641" y="15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2" y="569"/>
                </a:cxn>
                <a:cxn ang="0">
                  <a:pos x="4" y="715"/>
                </a:cxn>
                <a:cxn ang="0">
                  <a:pos x="4" y="868"/>
                </a:cxn>
                <a:cxn ang="0">
                  <a:pos x="32" y="1014"/>
                </a:cxn>
                <a:cxn ang="0">
                  <a:pos x="85" y="1149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1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1" y="1462"/>
                </a:cxn>
                <a:cxn ang="0">
                  <a:pos x="1324" y="1375"/>
                </a:cxn>
                <a:cxn ang="0">
                  <a:pos x="1421" y="1270"/>
                </a:cxn>
                <a:cxn ang="0">
                  <a:pos x="1497" y="1149"/>
                </a:cxn>
                <a:cxn ang="0">
                  <a:pos x="1550" y="1014"/>
                </a:cxn>
                <a:cxn ang="0">
                  <a:pos x="1578" y="868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8" y="641"/>
                  </a:lnTo>
                  <a:lnTo>
                    <a:pt x="1550" y="569"/>
                  </a:lnTo>
                  <a:lnTo>
                    <a:pt x="1527" y="500"/>
                  </a:lnTo>
                  <a:lnTo>
                    <a:pt x="1497" y="434"/>
                  </a:lnTo>
                  <a:lnTo>
                    <a:pt x="1462" y="372"/>
                  </a:lnTo>
                  <a:lnTo>
                    <a:pt x="1421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70" y="162"/>
                  </a:lnTo>
                  <a:lnTo>
                    <a:pt x="1211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1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2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2" y="569"/>
                  </a:lnTo>
                  <a:lnTo>
                    <a:pt x="14" y="641"/>
                  </a:lnTo>
                  <a:lnTo>
                    <a:pt x="4" y="715"/>
                  </a:lnTo>
                  <a:lnTo>
                    <a:pt x="0" y="791"/>
                  </a:lnTo>
                  <a:lnTo>
                    <a:pt x="4" y="868"/>
                  </a:lnTo>
                  <a:lnTo>
                    <a:pt x="14" y="942"/>
                  </a:lnTo>
                  <a:lnTo>
                    <a:pt x="32" y="1014"/>
                  </a:lnTo>
                  <a:lnTo>
                    <a:pt x="55" y="1083"/>
                  </a:lnTo>
                  <a:lnTo>
                    <a:pt x="85" y="1149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1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1" y="1462"/>
                  </a:lnTo>
                  <a:lnTo>
                    <a:pt x="1270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1" y="1270"/>
                  </a:lnTo>
                  <a:lnTo>
                    <a:pt x="1462" y="1211"/>
                  </a:lnTo>
                  <a:lnTo>
                    <a:pt x="1497" y="1149"/>
                  </a:lnTo>
                  <a:lnTo>
                    <a:pt x="1527" y="1083"/>
                  </a:lnTo>
                  <a:lnTo>
                    <a:pt x="1550" y="1014"/>
                  </a:lnTo>
                  <a:lnTo>
                    <a:pt x="1568" y="942"/>
                  </a:lnTo>
                  <a:lnTo>
                    <a:pt x="1578" y="868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7" name="docshape811"/>
            <p:cNvSpPr>
              <a:spLocks/>
            </p:cNvSpPr>
            <p:nvPr/>
          </p:nvSpPr>
          <p:spPr bwMode="auto">
            <a:xfrm>
              <a:off x="11206" y="9558"/>
              <a:ext cx="1582" cy="1582"/>
            </a:xfrm>
            <a:custGeom>
              <a:avLst/>
              <a:gdLst/>
              <a:ahLst/>
              <a:cxnLst>
                <a:cxn ang="0">
                  <a:pos x="1578" y="868"/>
                </a:cxn>
                <a:cxn ang="0">
                  <a:pos x="1550" y="1014"/>
                </a:cxn>
                <a:cxn ang="0">
                  <a:pos x="1497" y="1149"/>
                </a:cxn>
                <a:cxn ang="0">
                  <a:pos x="1421" y="1270"/>
                </a:cxn>
                <a:cxn ang="0">
                  <a:pos x="1324" y="1375"/>
                </a:cxn>
                <a:cxn ang="0">
                  <a:pos x="1211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1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9"/>
                </a:cxn>
                <a:cxn ang="0">
                  <a:pos x="32" y="1014"/>
                </a:cxn>
                <a:cxn ang="0">
                  <a:pos x="4" y="868"/>
                </a:cxn>
                <a:cxn ang="0">
                  <a:pos x="4" y="715"/>
                </a:cxn>
                <a:cxn ang="0">
                  <a:pos x="32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1" y="15"/>
                </a:cxn>
                <a:cxn ang="0">
                  <a:pos x="791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1" y="121"/>
                </a:cxn>
                <a:cxn ang="0">
                  <a:pos x="1324" y="207"/>
                </a:cxn>
                <a:cxn ang="0">
                  <a:pos x="1421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8"/>
                  </a:lnTo>
                  <a:lnTo>
                    <a:pt x="1568" y="942"/>
                  </a:lnTo>
                  <a:lnTo>
                    <a:pt x="1550" y="1014"/>
                  </a:lnTo>
                  <a:lnTo>
                    <a:pt x="1527" y="1083"/>
                  </a:lnTo>
                  <a:lnTo>
                    <a:pt x="1497" y="1149"/>
                  </a:lnTo>
                  <a:lnTo>
                    <a:pt x="1462" y="1211"/>
                  </a:lnTo>
                  <a:lnTo>
                    <a:pt x="1421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70" y="1421"/>
                  </a:lnTo>
                  <a:lnTo>
                    <a:pt x="1211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1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9"/>
                  </a:lnTo>
                  <a:lnTo>
                    <a:pt x="55" y="1083"/>
                  </a:lnTo>
                  <a:lnTo>
                    <a:pt x="32" y="1014"/>
                  </a:lnTo>
                  <a:lnTo>
                    <a:pt x="14" y="942"/>
                  </a:lnTo>
                  <a:lnTo>
                    <a:pt x="4" y="868"/>
                  </a:lnTo>
                  <a:lnTo>
                    <a:pt x="0" y="791"/>
                  </a:lnTo>
                  <a:lnTo>
                    <a:pt x="4" y="715"/>
                  </a:lnTo>
                  <a:lnTo>
                    <a:pt x="14" y="641"/>
                  </a:lnTo>
                  <a:lnTo>
                    <a:pt x="32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2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1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1" y="121"/>
                  </a:lnTo>
                  <a:lnTo>
                    <a:pt x="1270" y="162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1" y="313"/>
                  </a:lnTo>
                  <a:lnTo>
                    <a:pt x="1462" y="372"/>
                  </a:lnTo>
                  <a:lnTo>
                    <a:pt x="1497" y="434"/>
                  </a:lnTo>
                  <a:lnTo>
                    <a:pt x="1527" y="500"/>
                  </a:lnTo>
                  <a:lnTo>
                    <a:pt x="1550" y="569"/>
                  </a:lnTo>
                  <a:lnTo>
                    <a:pt x="1568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8" name="docshape812"/>
            <p:cNvSpPr>
              <a:spLocks/>
            </p:cNvSpPr>
            <p:nvPr/>
          </p:nvSpPr>
          <p:spPr bwMode="auto">
            <a:xfrm>
              <a:off x="11206" y="5984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1" y="312"/>
                </a:cxn>
                <a:cxn ang="0">
                  <a:pos x="1324" y="207"/>
                </a:cxn>
                <a:cxn ang="0">
                  <a:pos x="1211" y="120"/>
                </a:cxn>
                <a:cxn ang="0">
                  <a:pos x="1082" y="55"/>
                </a:cxn>
                <a:cxn ang="0">
                  <a:pos x="941" y="14"/>
                </a:cxn>
                <a:cxn ang="0">
                  <a:pos x="791" y="0"/>
                </a:cxn>
                <a:cxn ang="0">
                  <a:pos x="641" y="14"/>
                </a:cxn>
                <a:cxn ang="0">
                  <a:pos x="500" y="55"/>
                </a:cxn>
                <a:cxn ang="0">
                  <a:pos x="371" y="120"/>
                </a:cxn>
                <a:cxn ang="0">
                  <a:pos x="257" y="207"/>
                </a:cxn>
                <a:cxn ang="0">
                  <a:pos x="161" y="312"/>
                </a:cxn>
                <a:cxn ang="0">
                  <a:pos x="85" y="434"/>
                </a:cxn>
                <a:cxn ang="0">
                  <a:pos x="32" y="569"/>
                </a:cxn>
                <a:cxn ang="0">
                  <a:pos x="4" y="715"/>
                </a:cxn>
                <a:cxn ang="0">
                  <a:pos x="4" y="867"/>
                </a:cxn>
                <a:cxn ang="0">
                  <a:pos x="32" y="1013"/>
                </a:cxn>
                <a:cxn ang="0">
                  <a:pos x="85" y="1148"/>
                </a:cxn>
                <a:cxn ang="0">
                  <a:pos x="161" y="1269"/>
                </a:cxn>
                <a:cxn ang="0">
                  <a:pos x="257" y="1375"/>
                </a:cxn>
                <a:cxn ang="0">
                  <a:pos x="371" y="1461"/>
                </a:cxn>
                <a:cxn ang="0">
                  <a:pos x="500" y="1527"/>
                </a:cxn>
                <a:cxn ang="0">
                  <a:pos x="641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1" y="1461"/>
                </a:cxn>
                <a:cxn ang="0">
                  <a:pos x="1324" y="1375"/>
                </a:cxn>
                <a:cxn ang="0">
                  <a:pos x="1421" y="1269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8" y="641"/>
                  </a:lnTo>
                  <a:lnTo>
                    <a:pt x="1550" y="569"/>
                  </a:lnTo>
                  <a:lnTo>
                    <a:pt x="1527" y="500"/>
                  </a:lnTo>
                  <a:lnTo>
                    <a:pt x="1497" y="434"/>
                  </a:lnTo>
                  <a:lnTo>
                    <a:pt x="1462" y="371"/>
                  </a:lnTo>
                  <a:lnTo>
                    <a:pt x="1421" y="312"/>
                  </a:lnTo>
                  <a:lnTo>
                    <a:pt x="1375" y="257"/>
                  </a:lnTo>
                  <a:lnTo>
                    <a:pt x="1324" y="207"/>
                  </a:lnTo>
                  <a:lnTo>
                    <a:pt x="1270" y="161"/>
                  </a:lnTo>
                  <a:lnTo>
                    <a:pt x="1211" y="120"/>
                  </a:lnTo>
                  <a:lnTo>
                    <a:pt x="1148" y="85"/>
                  </a:lnTo>
                  <a:lnTo>
                    <a:pt x="1082" y="55"/>
                  </a:lnTo>
                  <a:lnTo>
                    <a:pt x="1013" y="31"/>
                  </a:lnTo>
                  <a:lnTo>
                    <a:pt x="941" y="14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1" y="14"/>
                  </a:lnTo>
                  <a:lnTo>
                    <a:pt x="569" y="31"/>
                  </a:lnTo>
                  <a:lnTo>
                    <a:pt x="500" y="55"/>
                  </a:lnTo>
                  <a:lnTo>
                    <a:pt x="434" y="85"/>
                  </a:lnTo>
                  <a:lnTo>
                    <a:pt x="371" y="120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7"/>
                  </a:lnTo>
                  <a:lnTo>
                    <a:pt x="161" y="312"/>
                  </a:lnTo>
                  <a:lnTo>
                    <a:pt x="120" y="371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2" y="569"/>
                  </a:lnTo>
                  <a:lnTo>
                    <a:pt x="14" y="641"/>
                  </a:lnTo>
                  <a:lnTo>
                    <a:pt x="4" y="715"/>
                  </a:lnTo>
                  <a:lnTo>
                    <a:pt x="0" y="791"/>
                  </a:lnTo>
                  <a:lnTo>
                    <a:pt x="4" y="867"/>
                  </a:lnTo>
                  <a:lnTo>
                    <a:pt x="14" y="941"/>
                  </a:lnTo>
                  <a:lnTo>
                    <a:pt x="32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69"/>
                  </a:lnTo>
                  <a:lnTo>
                    <a:pt x="207" y="1324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1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0"/>
                  </a:lnTo>
                  <a:lnTo>
                    <a:pt x="641" y="1568"/>
                  </a:lnTo>
                  <a:lnTo>
                    <a:pt x="715" y="1578"/>
                  </a:lnTo>
                  <a:lnTo>
                    <a:pt x="791" y="1582"/>
                  </a:lnTo>
                  <a:lnTo>
                    <a:pt x="867" y="1578"/>
                  </a:lnTo>
                  <a:lnTo>
                    <a:pt x="941" y="1568"/>
                  </a:lnTo>
                  <a:lnTo>
                    <a:pt x="1013" y="1550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1" y="1461"/>
                  </a:lnTo>
                  <a:lnTo>
                    <a:pt x="1270" y="1421"/>
                  </a:lnTo>
                  <a:lnTo>
                    <a:pt x="1324" y="1375"/>
                  </a:lnTo>
                  <a:lnTo>
                    <a:pt x="1375" y="1324"/>
                  </a:lnTo>
                  <a:lnTo>
                    <a:pt x="1421" y="1269"/>
                  </a:lnTo>
                  <a:lnTo>
                    <a:pt x="1462" y="1211"/>
                  </a:lnTo>
                  <a:lnTo>
                    <a:pt x="1497" y="1148"/>
                  </a:lnTo>
                  <a:lnTo>
                    <a:pt x="1527" y="1082"/>
                  </a:lnTo>
                  <a:lnTo>
                    <a:pt x="1550" y="1013"/>
                  </a:lnTo>
                  <a:lnTo>
                    <a:pt x="1568" y="941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9" name="docshape813"/>
            <p:cNvSpPr>
              <a:spLocks/>
            </p:cNvSpPr>
            <p:nvPr/>
          </p:nvSpPr>
          <p:spPr bwMode="auto">
            <a:xfrm>
              <a:off x="11206" y="5984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1" y="1269"/>
                </a:cxn>
                <a:cxn ang="0">
                  <a:pos x="1324" y="1375"/>
                </a:cxn>
                <a:cxn ang="0">
                  <a:pos x="1211" y="1461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1" y="1568"/>
                </a:cxn>
                <a:cxn ang="0">
                  <a:pos x="500" y="1527"/>
                </a:cxn>
                <a:cxn ang="0">
                  <a:pos x="371" y="1461"/>
                </a:cxn>
                <a:cxn ang="0">
                  <a:pos x="257" y="1375"/>
                </a:cxn>
                <a:cxn ang="0">
                  <a:pos x="161" y="1269"/>
                </a:cxn>
                <a:cxn ang="0">
                  <a:pos x="85" y="1148"/>
                </a:cxn>
                <a:cxn ang="0">
                  <a:pos x="32" y="1013"/>
                </a:cxn>
                <a:cxn ang="0">
                  <a:pos x="4" y="867"/>
                </a:cxn>
                <a:cxn ang="0">
                  <a:pos x="4" y="715"/>
                </a:cxn>
                <a:cxn ang="0">
                  <a:pos x="32" y="569"/>
                </a:cxn>
                <a:cxn ang="0">
                  <a:pos x="85" y="434"/>
                </a:cxn>
                <a:cxn ang="0">
                  <a:pos x="161" y="312"/>
                </a:cxn>
                <a:cxn ang="0">
                  <a:pos x="257" y="207"/>
                </a:cxn>
                <a:cxn ang="0">
                  <a:pos x="371" y="120"/>
                </a:cxn>
                <a:cxn ang="0">
                  <a:pos x="500" y="55"/>
                </a:cxn>
                <a:cxn ang="0">
                  <a:pos x="641" y="14"/>
                </a:cxn>
                <a:cxn ang="0">
                  <a:pos x="791" y="0"/>
                </a:cxn>
                <a:cxn ang="0">
                  <a:pos x="941" y="14"/>
                </a:cxn>
                <a:cxn ang="0">
                  <a:pos x="1082" y="55"/>
                </a:cxn>
                <a:cxn ang="0">
                  <a:pos x="1211" y="120"/>
                </a:cxn>
                <a:cxn ang="0">
                  <a:pos x="1324" y="207"/>
                </a:cxn>
                <a:cxn ang="0">
                  <a:pos x="1421" y="312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8" y="941"/>
                  </a:lnTo>
                  <a:lnTo>
                    <a:pt x="1550" y="1013"/>
                  </a:lnTo>
                  <a:lnTo>
                    <a:pt x="1527" y="1082"/>
                  </a:lnTo>
                  <a:lnTo>
                    <a:pt x="1497" y="1148"/>
                  </a:lnTo>
                  <a:lnTo>
                    <a:pt x="1462" y="1211"/>
                  </a:lnTo>
                  <a:lnTo>
                    <a:pt x="1421" y="1269"/>
                  </a:lnTo>
                  <a:lnTo>
                    <a:pt x="1375" y="1324"/>
                  </a:lnTo>
                  <a:lnTo>
                    <a:pt x="1324" y="1375"/>
                  </a:lnTo>
                  <a:lnTo>
                    <a:pt x="1270" y="1421"/>
                  </a:lnTo>
                  <a:lnTo>
                    <a:pt x="1211" y="1461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0"/>
                  </a:lnTo>
                  <a:lnTo>
                    <a:pt x="941" y="1568"/>
                  </a:lnTo>
                  <a:lnTo>
                    <a:pt x="867" y="1578"/>
                  </a:lnTo>
                  <a:lnTo>
                    <a:pt x="791" y="1582"/>
                  </a:lnTo>
                  <a:lnTo>
                    <a:pt x="715" y="1578"/>
                  </a:lnTo>
                  <a:lnTo>
                    <a:pt x="641" y="1568"/>
                  </a:lnTo>
                  <a:lnTo>
                    <a:pt x="569" y="1550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1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4"/>
                  </a:lnTo>
                  <a:lnTo>
                    <a:pt x="161" y="1269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2" y="1013"/>
                  </a:lnTo>
                  <a:lnTo>
                    <a:pt x="14" y="941"/>
                  </a:lnTo>
                  <a:lnTo>
                    <a:pt x="4" y="867"/>
                  </a:lnTo>
                  <a:lnTo>
                    <a:pt x="0" y="791"/>
                  </a:lnTo>
                  <a:lnTo>
                    <a:pt x="4" y="715"/>
                  </a:lnTo>
                  <a:lnTo>
                    <a:pt x="14" y="641"/>
                  </a:lnTo>
                  <a:lnTo>
                    <a:pt x="32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1"/>
                  </a:lnTo>
                  <a:lnTo>
                    <a:pt x="161" y="312"/>
                  </a:lnTo>
                  <a:lnTo>
                    <a:pt x="207" y="257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0"/>
                  </a:lnTo>
                  <a:lnTo>
                    <a:pt x="434" y="85"/>
                  </a:lnTo>
                  <a:lnTo>
                    <a:pt x="500" y="55"/>
                  </a:lnTo>
                  <a:lnTo>
                    <a:pt x="569" y="31"/>
                  </a:lnTo>
                  <a:lnTo>
                    <a:pt x="641" y="14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4"/>
                  </a:lnTo>
                  <a:lnTo>
                    <a:pt x="1013" y="31"/>
                  </a:lnTo>
                  <a:lnTo>
                    <a:pt x="1082" y="55"/>
                  </a:lnTo>
                  <a:lnTo>
                    <a:pt x="1148" y="85"/>
                  </a:lnTo>
                  <a:lnTo>
                    <a:pt x="1211" y="120"/>
                  </a:lnTo>
                  <a:lnTo>
                    <a:pt x="1270" y="161"/>
                  </a:lnTo>
                  <a:lnTo>
                    <a:pt x="1324" y="207"/>
                  </a:lnTo>
                  <a:lnTo>
                    <a:pt x="1375" y="257"/>
                  </a:lnTo>
                  <a:lnTo>
                    <a:pt x="1421" y="312"/>
                  </a:lnTo>
                  <a:lnTo>
                    <a:pt x="1462" y="371"/>
                  </a:lnTo>
                  <a:lnTo>
                    <a:pt x="1497" y="434"/>
                  </a:lnTo>
                  <a:lnTo>
                    <a:pt x="1527" y="500"/>
                  </a:lnTo>
                  <a:lnTo>
                    <a:pt x="1550" y="569"/>
                  </a:lnTo>
                  <a:lnTo>
                    <a:pt x="1568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0" name="docshape814"/>
            <p:cNvSpPr>
              <a:spLocks/>
            </p:cNvSpPr>
            <p:nvPr/>
          </p:nvSpPr>
          <p:spPr bwMode="auto">
            <a:xfrm>
              <a:off x="14779" y="5984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0" y="312"/>
                </a:cxn>
                <a:cxn ang="0">
                  <a:pos x="1324" y="207"/>
                </a:cxn>
                <a:cxn ang="0">
                  <a:pos x="1210" y="120"/>
                </a:cxn>
                <a:cxn ang="0">
                  <a:pos x="1082" y="55"/>
                </a:cxn>
                <a:cxn ang="0">
                  <a:pos x="941" y="14"/>
                </a:cxn>
                <a:cxn ang="0">
                  <a:pos x="791" y="0"/>
                </a:cxn>
                <a:cxn ang="0">
                  <a:pos x="640" y="14"/>
                </a:cxn>
                <a:cxn ang="0">
                  <a:pos x="499" y="55"/>
                </a:cxn>
                <a:cxn ang="0">
                  <a:pos x="371" y="120"/>
                </a:cxn>
                <a:cxn ang="0">
                  <a:pos x="257" y="207"/>
                </a:cxn>
                <a:cxn ang="0">
                  <a:pos x="161" y="312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5" y="1148"/>
                </a:cxn>
                <a:cxn ang="0">
                  <a:pos x="161" y="1269"/>
                </a:cxn>
                <a:cxn ang="0">
                  <a:pos x="257" y="1375"/>
                </a:cxn>
                <a:cxn ang="0">
                  <a:pos x="371" y="1461"/>
                </a:cxn>
                <a:cxn ang="0">
                  <a:pos x="499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1"/>
                </a:cxn>
                <a:cxn ang="0">
                  <a:pos x="1324" y="1375"/>
                </a:cxn>
                <a:cxn ang="0">
                  <a:pos x="1420" y="1269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1"/>
                  </a:lnTo>
                  <a:lnTo>
                    <a:pt x="1420" y="312"/>
                  </a:lnTo>
                  <a:lnTo>
                    <a:pt x="1375" y="257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0"/>
                  </a:lnTo>
                  <a:lnTo>
                    <a:pt x="1148" y="85"/>
                  </a:lnTo>
                  <a:lnTo>
                    <a:pt x="1082" y="55"/>
                  </a:lnTo>
                  <a:lnTo>
                    <a:pt x="1013" y="31"/>
                  </a:lnTo>
                  <a:lnTo>
                    <a:pt x="941" y="14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4" y="4"/>
                  </a:lnTo>
                  <a:lnTo>
                    <a:pt x="640" y="14"/>
                  </a:lnTo>
                  <a:lnTo>
                    <a:pt x="569" y="31"/>
                  </a:lnTo>
                  <a:lnTo>
                    <a:pt x="499" y="55"/>
                  </a:lnTo>
                  <a:lnTo>
                    <a:pt x="433" y="85"/>
                  </a:lnTo>
                  <a:lnTo>
                    <a:pt x="371" y="120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7"/>
                  </a:lnTo>
                  <a:lnTo>
                    <a:pt x="161" y="312"/>
                  </a:lnTo>
                  <a:lnTo>
                    <a:pt x="120" y="371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1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69"/>
                  </a:lnTo>
                  <a:lnTo>
                    <a:pt x="207" y="1324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1"/>
                  </a:lnTo>
                  <a:lnTo>
                    <a:pt x="433" y="1497"/>
                  </a:lnTo>
                  <a:lnTo>
                    <a:pt x="499" y="1527"/>
                  </a:lnTo>
                  <a:lnTo>
                    <a:pt x="569" y="1550"/>
                  </a:lnTo>
                  <a:lnTo>
                    <a:pt x="640" y="1568"/>
                  </a:lnTo>
                  <a:lnTo>
                    <a:pt x="714" y="1578"/>
                  </a:lnTo>
                  <a:lnTo>
                    <a:pt x="791" y="1582"/>
                  </a:lnTo>
                  <a:lnTo>
                    <a:pt x="867" y="1578"/>
                  </a:lnTo>
                  <a:lnTo>
                    <a:pt x="941" y="1568"/>
                  </a:lnTo>
                  <a:lnTo>
                    <a:pt x="1013" y="1550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1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4"/>
                  </a:lnTo>
                  <a:lnTo>
                    <a:pt x="1420" y="1269"/>
                  </a:lnTo>
                  <a:lnTo>
                    <a:pt x="1461" y="1211"/>
                  </a:lnTo>
                  <a:lnTo>
                    <a:pt x="1497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1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1" name="docshape815"/>
            <p:cNvSpPr>
              <a:spLocks/>
            </p:cNvSpPr>
            <p:nvPr/>
          </p:nvSpPr>
          <p:spPr bwMode="auto">
            <a:xfrm>
              <a:off x="14779" y="5984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0" y="1269"/>
                </a:cxn>
                <a:cxn ang="0">
                  <a:pos x="1324" y="1375"/>
                </a:cxn>
                <a:cxn ang="0">
                  <a:pos x="1210" y="1461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499" y="1527"/>
                </a:cxn>
                <a:cxn ang="0">
                  <a:pos x="371" y="1461"/>
                </a:cxn>
                <a:cxn ang="0">
                  <a:pos x="257" y="1375"/>
                </a:cxn>
                <a:cxn ang="0">
                  <a:pos x="161" y="1269"/>
                </a:cxn>
                <a:cxn ang="0">
                  <a:pos x="85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2"/>
                </a:cxn>
                <a:cxn ang="0">
                  <a:pos x="257" y="207"/>
                </a:cxn>
                <a:cxn ang="0">
                  <a:pos x="371" y="120"/>
                </a:cxn>
                <a:cxn ang="0">
                  <a:pos x="499" y="55"/>
                </a:cxn>
                <a:cxn ang="0">
                  <a:pos x="640" y="14"/>
                </a:cxn>
                <a:cxn ang="0">
                  <a:pos x="791" y="0"/>
                </a:cxn>
                <a:cxn ang="0">
                  <a:pos x="941" y="14"/>
                </a:cxn>
                <a:cxn ang="0">
                  <a:pos x="1082" y="55"/>
                </a:cxn>
                <a:cxn ang="0">
                  <a:pos x="1210" y="120"/>
                </a:cxn>
                <a:cxn ang="0">
                  <a:pos x="1324" y="207"/>
                </a:cxn>
                <a:cxn ang="0">
                  <a:pos x="1420" y="312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7" y="941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7" y="1148"/>
                  </a:lnTo>
                  <a:lnTo>
                    <a:pt x="1461" y="1211"/>
                  </a:lnTo>
                  <a:lnTo>
                    <a:pt x="1420" y="1269"/>
                  </a:lnTo>
                  <a:lnTo>
                    <a:pt x="1375" y="1324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1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0"/>
                  </a:lnTo>
                  <a:lnTo>
                    <a:pt x="941" y="1568"/>
                  </a:lnTo>
                  <a:lnTo>
                    <a:pt x="867" y="1578"/>
                  </a:lnTo>
                  <a:lnTo>
                    <a:pt x="791" y="1582"/>
                  </a:lnTo>
                  <a:lnTo>
                    <a:pt x="714" y="1578"/>
                  </a:lnTo>
                  <a:lnTo>
                    <a:pt x="640" y="1568"/>
                  </a:lnTo>
                  <a:lnTo>
                    <a:pt x="569" y="1550"/>
                  </a:lnTo>
                  <a:lnTo>
                    <a:pt x="499" y="1527"/>
                  </a:lnTo>
                  <a:lnTo>
                    <a:pt x="433" y="1497"/>
                  </a:lnTo>
                  <a:lnTo>
                    <a:pt x="371" y="1461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4"/>
                  </a:lnTo>
                  <a:lnTo>
                    <a:pt x="161" y="1269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1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1"/>
                  </a:lnTo>
                  <a:lnTo>
                    <a:pt x="161" y="312"/>
                  </a:lnTo>
                  <a:lnTo>
                    <a:pt x="207" y="257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0"/>
                  </a:lnTo>
                  <a:lnTo>
                    <a:pt x="433" y="85"/>
                  </a:lnTo>
                  <a:lnTo>
                    <a:pt x="499" y="55"/>
                  </a:lnTo>
                  <a:lnTo>
                    <a:pt x="569" y="31"/>
                  </a:lnTo>
                  <a:lnTo>
                    <a:pt x="640" y="14"/>
                  </a:lnTo>
                  <a:lnTo>
                    <a:pt x="714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4"/>
                  </a:lnTo>
                  <a:lnTo>
                    <a:pt x="1013" y="31"/>
                  </a:lnTo>
                  <a:lnTo>
                    <a:pt x="1082" y="55"/>
                  </a:lnTo>
                  <a:lnTo>
                    <a:pt x="1148" y="85"/>
                  </a:lnTo>
                  <a:lnTo>
                    <a:pt x="1210" y="120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5" y="257"/>
                  </a:lnTo>
                  <a:lnTo>
                    <a:pt x="1420" y="312"/>
                  </a:lnTo>
                  <a:lnTo>
                    <a:pt x="1461" y="371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2" name="docshape816"/>
            <p:cNvSpPr>
              <a:spLocks/>
            </p:cNvSpPr>
            <p:nvPr/>
          </p:nvSpPr>
          <p:spPr bwMode="auto">
            <a:xfrm>
              <a:off x="7631" y="2411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0" y="313"/>
                </a:cxn>
                <a:cxn ang="0">
                  <a:pos x="1324" y="207"/>
                </a:cxn>
                <a:cxn ang="0">
                  <a:pos x="1210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1" y="0"/>
                </a:cxn>
                <a:cxn ang="0">
                  <a:pos x="640" y="15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1" y="569"/>
                </a:cxn>
                <a:cxn ang="0">
                  <a:pos x="3" y="715"/>
                </a:cxn>
                <a:cxn ang="0">
                  <a:pos x="3" y="867"/>
                </a:cxn>
                <a:cxn ang="0">
                  <a:pos x="31" y="1013"/>
                </a:cxn>
                <a:cxn ang="0">
                  <a:pos x="85" y="1148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0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0" y="1462"/>
                </a:cxn>
                <a:cxn ang="0">
                  <a:pos x="1324" y="1375"/>
                </a:cxn>
                <a:cxn ang="0">
                  <a:pos x="1420" y="1270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7" y="641"/>
                  </a:lnTo>
                  <a:lnTo>
                    <a:pt x="1550" y="569"/>
                  </a:lnTo>
                  <a:lnTo>
                    <a:pt x="1526" y="500"/>
                  </a:lnTo>
                  <a:lnTo>
                    <a:pt x="1497" y="434"/>
                  </a:lnTo>
                  <a:lnTo>
                    <a:pt x="1461" y="372"/>
                  </a:lnTo>
                  <a:lnTo>
                    <a:pt x="1420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69" y="161"/>
                  </a:lnTo>
                  <a:lnTo>
                    <a:pt x="1210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0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1" y="569"/>
                  </a:lnTo>
                  <a:lnTo>
                    <a:pt x="14" y="641"/>
                  </a:lnTo>
                  <a:lnTo>
                    <a:pt x="3" y="715"/>
                  </a:lnTo>
                  <a:lnTo>
                    <a:pt x="0" y="791"/>
                  </a:lnTo>
                  <a:lnTo>
                    <a:pt x="3" y="867"/>
                  </a:lnTo>
                  <a:lnTo>
                    <a:pt x="14" y="942"/>
                  </a:lnTo>
                  <a:lnTo>
                    <a:pt x="31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0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0" y="1462"/>
                  </a:lnTo>
                  <a:lnTo>
                    <a:pt x="1269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0" y="1270"/>
                  </a:lnTo>
                  <a:lnTo>
                    <a:pt x="1461" y="1211"/>
                  </a:lnTo>
                  <a:lnTo>
                    <a:pt x="1497" y="1148"/>
                  </a:lnTo>
                  <a:lnTo>
                    <a:pt x="1526" y="1082"/>
                  </a:lnTo>
                  <a:lnTo>
                    <a:pt x="1550" y="1013"/>
                  </a:lnTo>
                  <a:lnTo>
                    <a:pt x="1567" y="942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3" name="docshape817"/>
            <p:cNvSpPr>
              <a:spLocks/>
            </p:cNvSpPr>
            <p:nvPr/>
          </p:nvSpPr>
          <p:spPr bwMode="auto">
            <a:xfrm>
              <a:off x="7631" y="2411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0" y="1270"/>
                </a:cxn>
                <a:cxn ang="0">
                  <a:pos x="1324" y="1375"/>
                </a:cxn>
                <a:cxn ang="0">
                  <a:pos x="1210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0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8"/>
                </a:cxn>
                <a:cxn ang="0">
                  <a:pos x="31" y="1013"/>
                </a:cxn>
                <a:cxn ang="0">
                  <a:pos x="3" y="867"/>
                </a:cxn>
                <a:cxn ang="0">
                  <a:pos x="3" y="715"/>
                </a:cxn>
                <a:cxn ang="0">
                  <a:pos x="31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0" y="15"/>
                </a:cxn>
                <a:cxn ang="0">
                  <a:pos x="791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0" y="121"/>
                </a:cxn>
                <a:cxn ang="0">
                  <a:pos x="1324" y="207"/>
                </a:cxn>
                <a:cxn ang="0">
                  <a:pos x="1420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7" y="942"/>
                  </a:lnTo>
                  <a:lnTo>
                    <a:pt x="1550" y="1013"/>
                  </a:lnTo>
                  <a:lnTo>
                    <a:pt x="1526" y="1082"/>
                  </a:lnTo>
                  <a:lnTo>
                    <a:pt x="1497" y="1148"/>
                  </a:lnTo>
                  <a:lnTo>
                    <a:pt x="1461" y="1211"/>
                  </a:lnTo>
                  <a:lnTo>
                    <a:pt x="1420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69" y="1421"/>
                  </a:lnTo>
                  <a:lnTo>
                    <a:pt x="1210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0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1" y="1013"/>
                  </a:lnTo>
                  <a:lnTo>
                    <a:pt x="14" y="942"/>
                  </a:lnTo>
                  <a:lnTo>
                    <a:pt x="3" y="867"/>
                  </a:lnTo>
                  <a:lnTo>
                    <a:pt x="0" y="791"/>
                  </a:lnTo>
                  <a:lnTo>
                    <a:pt x="3" y="715"/>
                  </a:lnTo>
                  <a:lnTo>
                    <a:pt x="14" y="641"/>
                  </a:lnTo>
                  <a:lnTo>
                    <a:pt x="31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0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0" y="121"/>
                  </a:lnTo>
                  <a:lnTo>
                    <a:pt x="1269" y="161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0" y="313"/>
                  </a:lnTo>
                  <a:lnTo>
                    <a:pt x="1461" y="372"/>
                  </a:lnTo>
                  <a:lnTo>
                    <a:pt x="1497" y="434"/>
                  </a:lnTo>
                  <a:lnTo>
                    <a:pt x="1526" y="500"/>
                  </a:lnTo>
                  <a:lnTo>
                    <a:pt x="1550" y="569"/>
                  </a:lnTo>
                  <a:lnTo>
                    <a:pt x="1567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4" name="docshape818"/>
            <p:cNvSpPr>
              <a:spLocks/>
            </p:cNvSpPr>
            <p:nvPr/>
          </p:nvSpPr>
          <p:spPr bwMode="auto">
            <a:xfrm>
              <a:off x="11206" y="2411"/>
              <a:ext cx="1582" cy="1582"/>
            </a:xfrm>
            <a:custGeom>
              <a:avLst/>
              <a:gdLst/>
              <a:ahLst/>
              <a:cxnLst>
                <a:cxn ang="0">
                  <a:pos x="1578" y="715"/>
                </a:cxn>
                <a:cxn ang="0">
                  <a:pos x="1550" y="569"/>
                </a:cxn>
                <a:cxn ang="0">
                  <a:pos x="1497" y="434"/>
                </a:cxn>
                <a:cxn ang="0">
                  <a:pos x="1421" y="313"/>
                </a:cxn>
                <a:cxn ang="0">
                  <a:pos x="1324" y="207"/>
                </a:cxn>
                <a:cxn ang="0">
                  <a:pos x="1211" y="121"/>
                </a:cxn>
                <a:cxn ang="0">
                  <a:pos x="1082" y="56"/>
                </a:cxn>
                <a:cxn ang="0">
                  <a:pos x="941" y="15"/>
                </a:cxn>
                <a:cxn ang="0">
                  <a:pos x="791" y="0"/>
                </a:cxn>
                <a:cxn ang="0">
                  <a:pos x="641" y="15"/>
                </a:cxn>
                <a:cxn ang="0">
                  <a:pos x="500" y="56"/>
                </a:cxn>
                <a:cxn ang="0">
                  <a:pos x="371" y="121"/>
                </a:cxn>
                <a:cxn ang="0">
                  <a:pos x="257" y="207"/>
                </a:cxn>
                <a:cxn ang="0">
                  <a:pos x="161" y="313"/>
                </a:cxn>
                <a:cxn ang="0">
                  <a:pos x="85" y="434"/>
                </a:cxn>
                <a:cxn ang="0">
                  <a:pos x="32" y="569"/>
                </a:cxn>
                <a:cxn ang="0">
                  <a:pos x="4" y="715"/>
                </a:cxn>
                <a:cxn ang="0">
                  <a:pos x="4" y="867"/>
                </a:cxn>
                <a:cxn ang="0">
                  <a:pos x="32" y="1013"/>
                </a:cxn>
                <a:cxn ang="0">
                  <a:pos x="85" y="1148"/>
                </a:cxn>
                <a:cxn ang="0">
                  <a:pos x="161" y="1270"/>
                </a:cxn>
                <a:cxn ang="0">
                  <a:pos x="257" y="1375"/>
                </a:cxn>
                <a:cxn ang="0">
                  <a:pos x="371" y="1462"/>
                </a:cxn>
                <a:cxn ang="0">
                  <a:pos x="500" y="1527"/>
                </a:cxn>
                <a:cxn ang="0">
                  <a:pos x="641" y="1568"/>
                </a:cxn>
                <a:cxn ang="0">
                  <a:pos x="791" y="1582"/>
                </a:cxn>
                <a:cxn ang="0">
                  <a:pos x="941" y="1568"/>
                </a:cxn>
                <a:cxn ang="0">
                  <a:pos x="1082" y="1527"/>
                </a:cxn>
                <a:cxn ang="0">
                  <a:pos x="1211" y="1462"/>
                </a:cxn>
                <a:cxn ang="0">
                  <a:pos x="1324" y="1375"/>
                </a:cxn>
                <a:cxn ang="0">
                  <a:pos x="1421" y="1270"/>
                </a:cxn>
                <a:cxn ang="0">
                  <a:pos x="1497" y="1148"/>
                </a:cxn>
                <a:cxn ang="0">
                  <a:pos x="1550" y="1013"/>
                </a:cxn>
                <a:cxn ang="0">
                  <a:pos x="1578" y="867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715"/>
                  </a:lnTo>
                  <a:lnTo>
                    <a:pt x="1568" y="641"/>
                  </a:lnTo>
                  <a:lnTo>
                    <a:pt x="1550" y="569"/>
                  </a:lnTo>
                  <a:lnTo>
                    <a:pt x="1527" y="500"/>
                  </a:lnTo>
                  <a:lnTo>
                    <a:pt x="1497" y="434"/>
                  </a:lnTo>
                  <a:lnTo>
                    <a:pt x="1462" y="372"/>
                  </a:lnTo>
                  <a:lnTo>
                    <a:pt x="1421" y="313"/>
                  </a:lnTo>
                  <a:lnTo>
                    <a:pt x="1375" y="258"/>
                  </a:lnTo>
                  <a:lnTo>
                    <a:pt x="1324" y="207"/>
                  </a:lnTo>
                  <a:lnTo>
                    <a:pt x="1270" y="161"/>
                  </a:lnTo>
                  <a:lnTo>
                    <a:pt x="1211" y="121"/>
                  </a:lnTo>
                  <a:lnTo>
                    <a:pt x="1148" y="85"/>
                  </a:lnTo>
                  <a:lnTo>
                    <a:pt x="1082" y="56"/>
                  </a:lnTo>
                  <a:lnTo>
                    <a:pt x="1013" y="32"/>
                  </a:lnTo>
                  <a:lnTo>
                    <a:pt x="941" y="15"/>
                  </a:lnTo>
                  <a:lnTo>
                    <a:pt x="867" y="4"/>
                  </a:lnTo>
                  <a:lnTo>
                    <a:pt x="791" y="0"/>
                  </a:lnTo>
                  <a:lnTo>
                    <a:pt x="715" y="4"/>
                  </a:lnTo>
                  <a:lnTo>
                    <a:pt x="641" y="15"/>
                  </a:lnTo>
                  <a:lnTo>
                    <a:pt x="569" y="32"/>
                  </a:lnTo>
                  <a:lnTo>
                    <a:pt x="500" y="56"/>
                  </a:lnTo>
                  <a:lnTo>
                    <a:pt x="434" y="85"/>
                  </a:lnTo>
                  <a:lnTo>
                    <a:pt x="371" y="121"/>
                  </a:lnTo>
                  <a:lnTo>
                    <a:pt x="312" y="161"/>
                  </a:lnTo>
                  <a:lnTo>
                    <a:pt x="257" y="207"/>
                  </a:lnTo>
                  <a:lnTo>
                    <a:pt x="207" y="258"/>
                  </a:lnTo>
                  <a:lnTo>
                    <a:pt x="161" y="313"/>
                  </a:lnTo>
                  <a:lnTo>
                    <a:pt x="120" y="372"/>
                  </a:lnTo>
                  <a:lnTo>
                    <a:pt x="85" y="434"/>
                  </a:lnTo>
                  <a:lnTo>
                    <a:pt x="55" y="500"/>
                  </a:lnTo>
                  <a:lnTo>
                    <a:pt x="32" y="569"/>
                  </a:lnTo>
                  <a:lnTo>
                    <a:pt x="14" y="641"/>
                  </a:lnTo>
                  <a:lnTo>
                    <a:pt x="4" y="715"/>
                  </a:lnTo>
                  <a:lnTo>
                    <a:pt x="0" y="791"/>
                  </a:lnTo>
                  <a:lnTo>
                    <a:pt x="4" y="867"/>
                  </a:lnTo>
                  <a:lnTo>
                    <a:pt x="14" y="942"/>
                  </a:lnTo>
                  <a:lnTo>
                    <a:pt x="32" y="1013"/>
                  </a:lnTo>
                  <a:lnTo>
                    <a:pt x="55" y="1082"/>
                  </a:lnTo>
                  <a:lnTo>
                    <a:pt x="85" y="1148"/>
                  </a:lnTo>
                  <a:lnTo>
                    <a:pt x="120" y="1211"/>
                  </a:lnTo>
                  <a:lnTo>
                    <a:pt x="161" y="1270"/>
                  </a:lnTo>
                  <a:lnTo>
                    <a:pt x="207" y="1325"/>
                  </a:lnTo>
                  <a:lnTo>
                    <a:pt x="257" y="1375"/>
                  </a:lnTo>
                  <a:lnTo>
                    <a:pt x="312" y="1421"/>
                  </a:lnTo>
                  <a:lnTo>
                    <a:pt x="371" y="1462"/>
                  </a:lnTo>
                  <a:lnTo>
                    <a:pt x="434" y="1497"/>
                  </a:lnTo>
                  <a:lnTo>
                    <a:pt x="500" y="1527"/>
                  </a:lnTo>
                  <a:lnTo>
                    <a:pt x="569" y="1551"/>
                  </a:lnTo>
                  <a:lnTo>
                    <a:pt x="641" y="1568"/>
                  </a:lnTo>
                  <a:lnTo>
                    <a:pt x="715" y="1579"/>
                  </a:lnTo>
                  <a:lnTo>
                    <a:pt x="791" y="1582"/>
                  </a:lnTo>
                  <a:lnTo>
                    <a:pt x="867" y="1579"/>
                  </a:lnTo>
                  <a:lnTo>
                    <a:pt x="941" y="1568"/>
                  </a:lnTo>
                  <a:lnTo>
                    <a:pt x="1013" y="1551"/>
                  </a:lnTo>
                  <a:lnTo>
                    <a:pt x="1082" y="1527"/>
                  </a:lnTo>
                  <a:lnTo>
                    <a:pt x="1148" y="1497"/>
                  </a:lnTo>
                  <a:lnTo>
                    <a:pt x="1211" y="1462"/>
                  </a:lnTo>
                  <a:lnTo>
                    <a:pt x="1270" y="1421"/>
                  </a:lnTo>
                  <a:lnTo>
                    <a:pt x="1324" y="1375"/>
                  </a:lnTo>
                  <a:lnTo>
                    <a:pt x="1375" y="1325"/>
                  </a:lnTo>
                  <a:lnTo>
                    <a:pt x="1421" y="1270"/>
                  </a:lnTo>
                  <a:lnTo>
                    <a:pt x="1462" y="1211"/>
                  </a:lnTo>
                  <a:lnTo>
                    <a:pt x="1497" y="1148"/>
                  </a:lnTo>
                  <a:lnTo>
                    <a:pt x="1527" y="1082"/>
                  </a:lnTo>
                  <a:lnTo>
                    <a:pt x="1550" y="1013"/>
                  </a:lnTo>
                  <a:lnTo>
                    <a:pt x="1568" y="942"/>
                  </a:lnTo>
                  <a:lnTo>
                    <a:pt x="1578" y="867"/>
                  </a:lnTo>
                  <a:lnTo>
                    <a:pt x="1582" y="79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5" name="docshape819"/>
            <p:cNvSpPr>
              <a:spLocks/>
            </p:cNvSpPr>
            <p:nvPr/>
          </p:nvSpPr>
          <p:spPr bwMode="auto">
            <a:xfrm>
              <a:off x="11206" y="2411"/>
              <a:ext cx="1582" cy="1582"/>
            </a:xfrm>
            <a:custGeom>
              <a:avLst/>
              <a:gdLst/>
              <a:ahLst/>
              <a:cxnLst>
                <a:cxn ang="0">
                  <a:pos x="1578" y="867"/>
                </a:cxn>
                <a:cxn ang="0">
                  <a:pos x="1550" y="1013"/>
                </a:cxn>
                <a:cxn ang="0">
                  <a:pos x="1497" y="1148"/>
                </a:cxn>
                <a:cxn ang="0">
                  <a:pos x="1421" y="1270"/>
                </a:cxn>
                <a:cxn ang="0">
                  <a:pos x="1324" y="1375"/>
                </a:cxn>
                <a:cxn ang="0">
                  <a:pos x="1211" y="1462"/>
                </a:cxn>
                <a:cxn ang="0">
                  <a:pos x="1082" y="1527"/>
                </a:cxn>
                <a:cxn ang="0">
                  <a:pos x="941" y="1568"/>
                </a:cxn>
                <a:cxn ang="0">
                  <a:pos x="791" y="1582"/>
                </a:cxn>
                <a:cxn ang="0">
                  <a:pos x="641" y="1568"/>
                </a:cxn>
                <a:cxn ang="0">
                  <a:pos x="500" y="1527"/>
                </a:cxn>
                <a:cxn ang="0">
                  <a:pos x="371" y="1462"/>
                </a:cxn>
                <a:cxn ang="0">
                  <a:pos x="257" y="1375"/>
                </a:cxn>
                <a:cxn ang="0">
                  <a:pos x="161" y="1270"/>
                </a:cxn>
                <a:cxn ang="0">
                  <a:pos x="85" y="1148"/>
                </a:cxn>
                <a:cxn ang="0">
                  <a:pos x="32" y="1013"/>
                </a:cxn>
                <a:cxn ang="0">
                  <a:pos x="4" y="867"/>
                </a:cxn>
                <a:cxn ang="0">
                  <a:pos x="4" y="715"/>
                </a:cxn>
                <a:cxn ang="0">
                  <a:pos x="32" y="569"/>
                </a:cxn>
                <a:cxn ang="0">
                  <a:pos x="85" y="434"/>
                </a:cxn>
                <a:cxn ang="0">
                  <a:pos x="161" y="313"/>
                </a:cxn>
                <a:cxn ang="0">
                  <a:pos x="257" y="207"/>
                </a:cxn>
                <a:cxn ang="0">
                  <a:pos x="371" y="121"/>
                </a:cxn>
                <a:cxn ang="0">
                  <a:pos x="500" y="56"/>
                </a:cxn>
                <a:cxn ang="0">
                  <a:pos x="641" y="15"/>
                </a:cxn>
                <a:cxn ang="0">
                  <a:pos x="791" y="0"/>
                </a:cxn>
                <a:cxn ang="0">
                  <a:pos x="941" y="15"/>
                </a:cxn>
                <a:cxn ang="0">
                  <a:pos x="1082" y="56"/>
                </a:cxn>
                <a:cxn ang="0">
                  <a:pos x="1211" y="121"/>
                </a:cxn>
                <a:cxn ang="0">
                  <a:pos x="1324" y="207"/>
                </a:cxn>
                <a:cxn ang="0">
                  <a:pos x="1421" y="313"/>
                </a:cxn>
                <a:cxn ang="0">
                  <a:pos x="1497" y="434"/>
                </a:cxn>
                <a:cxn ang="0">
                  <a:pos x="1550" y="569"/>
                </a:cxn>
                <a:cxn ang="0">
                  <a:pos x="1578" y="715"/>
                </a:cxn>
              </a:cxnLst>
              <a:rect l="0" t="0" r="r" b="b"/>
              <a:pathLst>
                <a:path w="1582" h="1582">
                  <a:moveTo>
                    <a:pt x="1582" y="791"/>
                  </a:moveTo>
                  <a:lnTo>
                    <a:pt x="1578" y="867"/>
                  </a:lnTo>
                  <a:lnTo>
                    <a:pt x="1568" y="942"/>
                  </a:lnTo>
                  <a:lnTo>
                    <a:pt x="1550" y="1013"/>
                  </a:lnTo>
                  <a:lnTo>
                    <a:pt x="1527" y="1082"/>
                  </a:lnTo>
                  <a:lnTo>
                    <a:pt x="1497" y="1148"/>
                  </a:lnTo>
                  <a:lnTo>
                    <a:pt x="1462" y="1211"/>
                  </a:lnTo>
                  <a:lnTo>
                    <a:pt x="1421" y="1270"/>
                  </a:lnTo>
                  <a:lnTo>
                    <a:pt x="1375" y="1325"/>
                  </a:lnTo>
                  <a:lnTo>
                    <a:pt x="1324" y="1375"/>
                  </a:lnTo>
                  <a:lnTo>
                    <a:pt x="1270" y="1421"/>
                  </a:lnTo>
                  <a:lnTo>
                    <a:pt x="1211" y="1462"/>
                  </a:lnTo>
                  <a:lnTo>
                    <a:pt x="1148" y="1497"/>
                  </a:lnTo>
                  <a:lnTo>
                    <a:pt x="1082" y="1527"/>
                  </a:lnTo>
                  <a:lnTo>
                    <a:pt x="1013" y="1551"/>
                  </a:lnTo>
                  <a:lnTo>
                    <a:pt x="941" y="1568"/>
                  </a:lnTo>
                  <a:lnTo>
                    <a:pt x="867" y="1579"/>
                  </a:lnTo>
                  <a:lnTo>
                    <a:pt x="791" y="1582"/>
                  </a:lnTo>
                  <a:lnTo>
                    <a:pt x="715" y="1579"/>
                  </a:lnTo>
                  <a:lnTo>
                    <a:pt x="641" y="1568"/>
                  </a:lnTo>
                  <a:lnTo>
                    <a:pt x="569" y="1551"/>
                  </a:lnTo>
                  <a:lnTo>
                    <a:pt x="500" y="1527"/>
                  </a:lnTo>
                  <a:lnTo>
                    <a:pt x="434" y="1497"/>
                  </a:lnTo>
                  <a:lnTo>
                    <a:pt x="371" y="1462"/>
                  </a:lnTo>
                  <a:lnTo>
                    <a:pt x="312" y="1421"/>
                  </a:lnTo>
                  <a:lnTo>
                    <a:pt x="257" y="1375"/>
                  </a:lnTo>
                  <a:lnTo>
                    <a:pt x="207" y="1325"/>
                  </a:lnTo>
                  <a:lnTo>
                    <a:pt x="161" y="1270"/>
                  </a:lnTo>
                  <a:lnTo>
                    <a:pt x="120" y="1211"/>
                  </a:lnTo>
                  <a:lnTo>
                    <a:pt x="85" y="1148"/>
                  </a:lnTo>
                  <a:lnTo>
                    <a:pt x="55" y="1082"/>
                  </a:lnTo>
                  <a:lnTo>
                    <a:pt x="32" y="1013"/>
                  </a:lnTo>
                  <a:lnTo>
                    <a:pt x="14" y="942"/>
                  </a:lnTo>
                  <a:lnTo>
                    <a:pt x="4" y="867"/>
                  </a:lnTo>
                  <a:lnTo>
                    <a:pt x="0" y="791"/>
                  </a:lnTo>
                  <a:lnTo>
                    <a:pt x="4" y="715"/>
                  </a:lnTo>
                  <a:lnTo>
                    <a:pt x="14" y="641"/>
                  </a:lnTo>
                  <a:lnTo>
                    <a:pt x="32" y="569"/>
                  </a:lnTo>
                  <a:lnTo>
                    <a:pt x="55" y="500"/>
                  </a:lnTo>
                  <a:lnTo>
                    <a:pt x="85" y="434"/>
                  </a:lnTo>
                  <a:lnTo>
                    <a:pt x="120" y="372"/>
                  </a:lnTo>
                  <a:lnTo>
                    <a:pt x="161" y="313"/>
                  </a:lnTo>
                  <a:lnTo>
                    <a:pt x="207" y="258"/>
                  </a:lnTo>
                  <a:lnTo>
                    <a:pt x="257" y="207"/>
                  </a:lnTo>
                  <a:lnTo>
                    <a:pt x="312" y="161"/>
                  </a:lnTo>
                  <a:lnTo>
                    <a:pt x="371" y="121"/>
                  </a:lnTo>
                  <a:lnTo>
                    <a:pt x="434" y="85"/>
                  </a:lnTo>
                  <a:lnTo>
                    <a:pt x="500" y="56"/>
                  </a:lnTo>
                  <a:lnTo>
                    <a:pt x="569" y="32"/>
                  </a:lnTo>
                  <a:lnTo>
                    <a:pt x="641" y="15"/>
                  </a:lnTo>
                  <a:lnTo>
                    <a:pt x="715" y="4"/>
                  </a:lnTo>
                  <a:lnTo>
                    <a:pt x="791" y="0"/>
                  </a:lnTo>
                  <a:lnTo>
                    <a:pt x="867" y="4"/>
                  </a:lnTo>
                  <a:lnTo>
                    <a:pt x="941" y="15"/>
                  </a:lnTo>
                  <a:lnTo>
                    <a:pt x="1013" y="32"/>
                  </a:lnTo>
                  <a:lnTo>
                    <a:pt x="1082" y="56"/>
                  </a:lnTo>
                  <a:lnTo>
                    <a:pt x="1148" y="85"/>
                  </a:lnTo>
                  <a:lnTo>
                    <a:pt x="1211" y="121"/>
                  </a:lnTo>
                  <a:lnTo>
                    <a:pt x="1270" y="161"/>
                  </a:lnTo>
                  <a:lnTo>
                    <a:pt x="1324" y="207"/>
                  </a:lnTo>
                  <a:lnTo>
                    <a:pt x="1375" y="258"/>
                  </a:lnTo>
                  <a:lnTo>
                    <a:pt x="1421" y="313"/>
                  </a:lnTo>
                  <a:lnTo>
                    <a:pt x="1462" y="372"/>
                  </a:lnTo>
                  <a:lnTo>
                    <a:pt x="1497" y="434"/>
                  </a:lnTo>
                  <a:lnTo>
                    <a:pt x="1527" y="500"/>
                  </a:lnTo>
                  <a:lnTo>
                    <a:pt x="1550" y="569"/>
                  </a:lnTo>
                  <a:lnTo>
                    <a:pt x="1568" y="641"/>
                  </a:lnTo>
                  <a:lnTo>
                    <a:pt x="1578" y="715"/>
                  </a:lnTo>
                  <a:lnTo>
                    <a:pt x="1582" y="791"/>
                  </a:lnTo>
                  <a:close/>
                </a:path>
              </a:pathLst>
            </a:custGeom>
            <a:noFill/>
            <a:ln w="14745">
              <a:solidFill>
                <a:srgbClr val="231F2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6" name="docshape820"/>
            <p:cNvSpPr>
              <a:spLocks/>
            </p:cNvSpPr>
            <p:nvPr/>
          </p:nvSpPr>
          <p:spPr bwMode="auto">
            <a:xfrm>
              <a:off x="65" y="1713"/>
              <a:ext cx="16716" cy="10117"/>
            </a:xfrm>
            <a:custGeom>
              <a:avLst/>
              <a:gdLst/>
              <a:ahLst/>
              <a:cxnLst>
                <a:cxn ang="0">
                  <a:pos x="0" y="4520"/>
                </a:cxn>
                <a:cxn ang="0">
                  <a:pos x="4521" y="0"/>
                </a:cxn>
                <a:cxn ang="0">
                  <a:pos x="12196" y="0"/>
                </a:cxn>
                <a:cxn ang="0">
                  <a:pos x="16716" y="4520"/>
                </a:cxn>
                <a:cxn ang="0">
                  <a:pos x="0" y="5595"/>
                </a:cxn>
                <a:cxn ang="0">
                  <a:pos x="0" y="10116"/>
                </a:cxn>
                <a:cxn ang="0">
                  <a:pos x="4521" y="10116"/>
                </a:cxn>
                <a:cxn ang="0">
                  <a:pos x="0" y="5595"/>
                </a:cxn>
                <a:cxn ang="0">
                  <a:pos x="16716" y="5595"/>
                </a:cxn>
                <a:cxn ang="0">
                  <a:pos x="16716" y="10116"/>
                </a:cxn>
                <a:cxn ang="0">
                  <a:pos x="12196" y="10116"/>
                </a:cxn>
                <a:cxn ang="0">
                  <a:pos x="16716" y="5595"/>
                </a:cxn>
              </a:cxnLst>
              <a:rect l="0" t="0" r="r" b="b"/>
              <a:pathLst>
                <a:path w="16716" h="10117">
                  <a:moveTo>
                    <a:pt x="0" y="4520"/>
                  </a:moveTo>
                  <a:lnTo>
                    <a:pt x="4521" y="0"/>
                  </a:lnTo>
                  <a:lnTo>
                    <a:pt x="12196" y="0"/>
                  </a:lnTo>
                  <a:lnTo>
                    <a:pt x="16716" y="4520"/>
                  </a:lnTo>
                  <a:moveTo>
                    <a:pt x="0" y="5595"/>
                  </a:moveTo>
                  <a:lnTo>
                    <a:pt x="0" y="10116"/>
                  </a:lnTo>
                  <a:lnTo>
                    <a:pt x="4521" y="10116"/>
                  </a:lnTo>
                  <a:lnTo>
                    <a:pt x="0" y="5595"/>
                  </a:lnTo>
                  <a:close/>
                  <a:moveTo>
                    <a:pt x="16716" y="5595"/>
                  </a:moveTo>
                  <a:lnTo>
                    <a:pt x="16716" y="10116"/>
                  </a:lnTo>
                  <a:lnTo>
                    <a:pt x="12196" y="10116"/>
                  </a:lnTo>
                  <a:lnTo>
                    <a:pt x="16716" y="5595"/>
                  </a:lnTo>
                  <a:close/>
                </a:path>
              </a:pathLst>
            </a:custGeom>
            <a:noFill/>
            <a:ln w="2578">
              <a:solidFill>
                <a:srgbClr val="231F2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7" name="docshape821"/>
            <p:cNvSpPr>
              <a:spLocks/>
            </p:cNvSpPr>
            <p:nvPr/>
          </p:nvSpPr>
          <p:spPr bwMode="auto">
            <a:xfrm>
              <a:off x="63" y="0"/>
              <a:ext cx="16716" cy="1135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6"/>
                </a:cxn>
                <a:cxn ang="0">
                  <a:pos x="0" y="1134"/>
                </a:cxn>
                <a:cxn ang="0">
                  <a:pos x="2358" y="1134"/>
                </a:cxn>
                <a:cxn ang="0">
                  <a:pos x="2358" y="566"/>
                </a:cxn>
                <a:cxn ang="0">
                  <a:pos x="16716" y="566"/>
                </a:cxn>
                <a:cxn ang="0">
                  <a:pos x="16716" y="0"/>
                </a:cxn>
              </a:cxnLst>
              <a:rect l="0" t="0" r="r" b="b"/>
              <a:pathLst>
                <a:path w="16716" h="1135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6"/>
                  </a:lnTo>
                  <a:lnTo>
                    <a:pt x="0" y="1134"/>
                  </a:lnTo>
                  <a:lnTo>
                    <a:pt x="2358" y="1134"/>
                  </a:lnTo>
                  <a:lnTo>
                    <a:pt x="2358" y="566"/>
                  </a:lnTo>
                  <a:lnTo>
                    <a:pt x="16716" y="566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714480" y="714356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Детям предложена изготовить и познакомиться со старинной французской игрой. Эта игра рассчитана на двоих участников. Вырежи по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пунк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тирной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линии игровое поле и четыре фишки: зелёную и три синих.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Рисунок 47" descr="C:\Users\Дом\Downloads\20221128_093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271464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Users\Дом\Downloads\20221128_0928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500570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Users\Дом\Downloads\20221128_0927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428868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Users\Дом\Downloads\20221128_0926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000504"/>
            <a:ext cx="228601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357430"/>
            <a:ext cx="8572560" cy="2958538"/>
            <a:chOff x="1115616" y="2146448"/>
            <a:chExt cx="7165477" cy="335792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15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505" name="docshape8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1214446" cy="1084633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785918" y="571480"/>
            <a:ext cx="6672282" cy="5715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    27-28  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ноября</a:t>
            </a:r>
            <a:b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786050" y="857232"/>
            <a:ext cx="5686420" cy="100013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 предложено изготовить книжку с произведением А. Введенского « Про яблоко, грушу и сливу, смородину и малину.</a:t>
            </a:r>
          </a:p>
          <a:p>
            <a:endParaRPr lang="ru-RU" dirty="0"/>
          </a:p>
        </p:txBody>
      </p:sp>
      <p:pic>
        <p:nvPicPr>
          <p:cNvPr id="12" name="Рисунок 11" descr="C:\Users\Дом\Downloads\20221128_093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714620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ом\Downloads\20221128_0942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000504"/>
            <a:ext cx="228601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ом\Downloads\20221128_0941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00174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567598" y="214290"/>
            <a:ext cx="7290682" cy="5101678"/>
            <a:chOff x="2187089" y="-286005"/>
            <a:chExt cx="6094004" cy="579037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324971" y="-286005"/>
              <a:ext cx="4956122" cy="2864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29 ноября </a:t>
              </a:r>
            </a:p>
            <a:p>
              <a:pPr algn="ctr">
                <a:defRPr/>
              </a:pPr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Ребёнку предложено вырезать карточки для лото “Профессии” и пополнить ранее изготовленное ребёнком лото “Профессии” 26 - 28 октября.</a:t>
              </a:r>
              <a:endPara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554" name="docshapegroup870"/>
          <p:cNvGrpSpPr>
            <a:grpSpLocks/>
          </p:cNvGrpSpPr>
          <p:nvPr/>
        </p:nvGrpSpPr>
        <p:grpSpPr bwMode="auto">
          <a:xfrm>
            <a:off x="428596" y="500043"/>
            <a:ext cx="2428892" cy="1214446"/>
            <a:chOff x="340" y="554"/>
            <a:chExt cx="16163" cy="11071"/>
          </a:xfrm>
        </p:grpSpPr>
        <p:pic>
          <p:nvPicPr>
            <p:cNvPr id="23558" name="docshape87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" y="553"/>
              <a:ext cx="4041" cy="11071"/>
            </a:xfrm>
            <a:prstGeom prst="rect">
              <a:avLst/>
            </a:prstGeom>
            <a:noFill/>
          </p:spPr>
        </p:pic>
        <p:pic>
          <p:nvPicPr>
            <p:cNvPr id="23557" name="docshape87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80" y="553"/>
              <a:ext cx="4041" cy="11071"/>
            </a:xfrm>
            <a:prstGeom prst="rect">
              <a:avLst/>
            </a:prstGeom>
            <a:noFill/>
          </p:spPr>
        </p:pic>
        <p:pic>
          <p:nvPicPr>
            <p:cNvPr id="23556" name="docshape87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21" y="553"/>
              <a:ext cx="4041" cy="11071"/>
            </a:xfrm>
            <a:prstGeom prst="rect">
              <a:avLst/>
            </a:prstGeom>
            <a:noFill/>
          </p:spPr>
        </p:pic>
        <p:pic>
          <p:nvPicPr>
            <p:cNvPr id="23555" name="docshape87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462" y="553"/>
              <a:ext cx="4041" cy="11071"/>
            </a:xfrm>
            <a:prstGeom prst="rect">
              <a:avLst/>
            </a:prstGeom>
            <a:noFill/>
          </p:spPr>
        </p:pic>
      </p:grp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52352" tIns="342792" rIns="139656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aramond" pitchFamily="18" charset="0"/>
                <a:cs typeface="Garamond" pitchFamily="18" charset="0"/>
              </a:rPr>
              <a:t/>
            </a:r>
            <a:br>
              <a:rPr kumimoji="0" lang="ru-RU" sz="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aramond" pitchFamily="18" charset="0"/>
                <a:cs typeface="Garamond" pitchFamily="18" charset="0"/>
              </a:rPr>
            </a:b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C:\Users\Дом\Downloads\20221130_0935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785926"/>
            <a:ext cx="300039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ом\Downloads\20221130_0933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2714620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ом\Downloads\20221130_09324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4357694"/>
            <a:ext cx="2571768" cy="19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ом\Downloads\20221130_09325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034" y="4000504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571480"/>
            <a:ext cx="8572560" cy="4744488"/>
            <a:chOff x="1115616" y="119404"/>
            <a:chExt cx="7165477" cy="538497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119404"/>
              <a:ext cx="7165477" cy="1921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30 ноября</a:t>
              </a:r>
            </a:p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image33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52" y="2285992"/>
            <a:ext cx="6858048" cy="407196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71438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Предложено ребенку рассмотреть картинку и определить время суток изображено  и ответить на вопрос: « Как ты думаешь, мальчик собирается в детский сад или уже вернулся»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14480" y="500042"/>
            <a:ext cx="6004652" cy="4815926"/>
            <a:chOff x="1951588" y="38322"/>
            <a:chExt cx="5320204" cy="54660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951588" y="38322"/>
              <a:ext cx="4937014" cy="3039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2 - 4ноября.</a:t>
              </a:r>
            </a:p>
            <a:p>
              <a:pPr algn="ctr">
                <a:defRPr/>
              </a:pPr>
              <a:r>
                <a:rPr lang="ru-RU" sz="1600" b="1" dirty="0" smtClean="0">
                  <a:latin typeface="Sitka Small" pitchFamily="2" charset="0"/>
                </a:rPr>
                <a:t>Что делают люди на рисунках? Нужно вырезать все карточки, теперь смешать все и по их обратной  стороне, на которой нарисованы вещи и предметы, попробуй догадаться, к какому времени они относятся.</a:t>
              </a:r>
            </a:p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pic>
        <p:nvPicPr>
          <p:cNvPr id="7" name="image23.jpeg"/>
          <p:cNvPicPr/>
          <p:nvPr/>
        </p:nvPicPr>
        <p:blipFill>
          <a:blip r:embed="rId2" cstate="print"/>
          <a:srcRect t="3309" r="3748" b="1838"/>
          <a:stretch>
            <a:fillRect/>
          </a:stretch>
        </p:blipFill>
        <p:spPr>
          <a:xfrm>
            <a:off x="428596" y="357166"/>
            <a:ext cx="1428760" cy="857256"/>
          </a:xfrm>
          <a:prstGeom prst="rect">
            <a:avLst/>
          </a:prstGeom>
        </p:spPr>
      </p:pic>
      <p:pic>
        <p:nvPicPr>
          <p:cNvPr id="9" name="image25.jpeg"/>
          <p:cNvPicPr/>
          <p:nvPr/>
        </p:nvPicPr>
        <p:blipFill>
          <a:blip r:embed="rId3" cstate="print"/>
          <a:srcRect l="3135" t="3509" r="4389" b="3947"/>
          <a:stretch>
            <a:fillRect/>
          </a:stretch>
        </p:blipFill>
        <p:spPr>
          <a:xfrm>
            <a:off x="7572396" y="357166"/>
            <a:ext cx="1143008" cy="928694"/>
          </a:xfrm>
          <a:prstGeom prst="rect">
            <a:avLst/>
          </a:prstGeom>
        </p:spPr>
      </p:pic>
      <p:pic>
        <p:nvPicPr>
          <p:cNvPr id="10" name="image26.jpeg"/>
          <p:cNvPicPr/>
          <p:nvPr/>
        </p:nvPicPr>
        <p:blipFill>
          <a:blip r:embed="rId4" cstate="print"/>
          <a:srcRect t="9544" r="7889" b="8299"/>
          <a:stretch>
            <a:fillRect/>
          </a:stretch>
        </p:blipFill>
        <p:spPr>
          <a:xfrm>
            <a:off x="428596" y="1357298"/>
            <a:ext cx="1428760" cy="714380"/>
          </a:xfrm>
          <a:prstGeom prst="rect">
            <a:avLst/>
          </a:prstGeom>
        </p:spPr>
      </p:pic>
      <p:pic>
        <p:nvPicPr>
          <p:cNvPr id="12" name="image28.jpeg"/>
          <p:cNvPicPr/>
          <p:nvPr/>
        </p:nvPicPr>
        <p:blipFill>
          <a:blip r:embed="rId5" cstate="print"/>
          <a:srcRect t="2740" r="6849" b="10046"/>
          <a:stretch>
            <a:fillRect/>
          </a:stretch>
        </p:blipFill>
        <p:spPr>
          <a:xfrm>
            <a:off x="7286644" y="1357298"/>
            <a:ext cx="1500198" cy="642942"/>
          </a:xfrm>
          <a:prstGeom prst="rect">
            <a:avLst/>
          </a:prstGeom>
        </p:spPr>
      </p:pic>
      <p:pic>
        <p:nvPicPr>
          <p:cNvPr id="13" name="Рисунок 12" descr="C:\Users\Дом\Downloads\20221103_1019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321835" y="2678901"/>
            <a:ext cx="25003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ом\Downloads\20221103_1019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750859" y="4393413"/>
            <a:ext cx="16430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ом\Downloads\20221103_1020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714348" y="4357694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ом\Downloads\20221103_10200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429387" y="2285992"/>
            <a:ext cx="221457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ом\Downloads\20221103_10211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71473" y="2214555"/>
            <a:ext cx="20002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786182" y="357167"/>
            <a:ext cx="5357818" cy="1500197"/>
            <a:chOff x="2187089" y="-123842"/>
            <a:chExt cx="5084703" cy="562821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429287" y="-123842"/>
              <a:ext cx="4478423" cy="4576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5 ноября</a:t>
              </a:r>
              <a:r>
                <a:rPr lang="ru-RU" sz="4400" dirty="0" smtClean="0"/>
                <a:t> </a:t>
              </a:r>
            </a:p>
            <a:p>
              <a:pPr algn="ctr"/>
              <a:r>
                <a:rPr lang="ru-RU" sz="1600" b="1" dirty="0" smtClean="0">
                  <a:latin typeface="Sitka Small" pitchFamily="2" charset="0"/>
                </a:rPr>
                <a:t>Было предложен ребятам рассказ о том, как оборонялись в древние времена города.</a:t>
              </a:r>
            </a:p>
            <a:p>
              <a:r>
                <a:rPr lang="ru-RU" sz="6000" dirty="0" smtClean="0"/>
                <a:t> </a:t>
              </a:r>
            </a:p>
            <a:p>
              <a:r>
                <a:rPr lang="ru-RU" sz="6000" dirty="0" smtClean="0"/>
                <a:t> </a:t>
              </a:r>
            </a:p>
            <a:p>
              <a:pPr algn="ctr"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  <a:r>
                <a:rPr lang="ru-RU" sz="1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410" name="docshapegroup59"/>
          <p:cNvGrpSpPr>
            <a:grpSpLocks/>
          </p:cNvGrpSpPr>
          <p:nvPr/>
        </p:nvGrpSpPr>
        <p:grpSpPr bwMode="auto">
          <a:xfrm>
            <a:off x="500034" y="428604"/>
            <a:ext cx="3214710" cy="1214446"/>
            <a:chOff x="63" y="1"/>
            <a:chExt cx="16716" cy="11900"/>
          </a:xfrm>
        </p:grpSpPr>
        <p:pic>
          <p:nvPicPr>
            <p:cNvPr id="17411" name="docshape6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" y="0"/>
              <a:ext cx="16716" cy="1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2" name="docshape6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60" y="8688"/>
              <a:ext cx="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docshape6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533" y="2060"/>
              <a:ext cx="2" cy="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docshape6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49" y="8682"/>
              <a:ext cx="2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1" descr="C:\Users\Дом\Downloads\20221108_111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929066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Дом\Downloads\20221108_1110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ом\Downloads\20221108_11104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1571612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57158" y="285728"/>
            <a:ext cx="7293625" cy="5030240"/>
            <a:chOff x="1175328" y="-204924"/>
            <a:chExt cx="6096464" cy="570929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75328" y="-204924"/>
              <a:ext cx="4717272" cy="2200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6 ноября</a:t>
              </a:r>
              <a:r>
                <a:rPr lang="ru-RU" sz="4400" dirty="0" smtClean="0"/>
                <a:t> </a:t>
              </a:r>
            </a:p>
            <a:p>
              <a:pPr algn="ctr">
                <a:defRPr/>
              </a:pPr>
              <a:r>
                <a:rPr lang="ru-RU" sz="1600" b="1" dirty="0" smtClean="0">
                  <a:latin typeface="Sitka Small" pitchFamily="2" charset="0"/>
                </a:rPr>
                <a:t>Была предложена прогулка по Московскому Кремлю</a:t>
              </a:r>
            </a:p>
            <a:p>
              <a:pPr algn="ctr"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434" name="docshapegroup64"/>
          <p:cNvGrpSpPr>
            <a:grpSpLocks/>
          </p:cNvGrpSpPr>
          <p:nvPr/>
        </p:nvGrpSpPr>
        <p:grpSpPr bwMode="auto">
          <a:xfrm>
            <a:off x="6786578" y="357166"/>
            <a:ext cx="2000264" cy="1643074"/>
            <a:chOff x="63" y="1"/>
            <a:chExt cx="16716" cy="11900"/>
          </a:xfrm>
        </p:grpSpPr>
        <p:sp>
          <p:nvSpPr>
            <p:cNvPr id="18435" name="docshape65"/>
            <p:cNvSpPr>
              <a:spLocks noChangeArrowheads="1"/>
            </p:cNvSpPr>
            <p:nvPr/>
          </p:nvSpPr>
          <p:spPr bwMode="auto">
            <a:xfrm>
              <a:off x="63" y="553"/>
              <a:ext cx="10130" cy="11347"/>
            </a:xfrm>
            <a:prstGeom prst="rect">
              <a:avLst/>
            </a:prstGeom>
            <a:solidFill>
              <a:srgbClr val="FFFE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436" name="docshape6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192" y="553"/>
              <a:ext cx="6587" cy="1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7" name="docshape6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" y="553"/>
              <a:ext cx="10130" cy="4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docshape68"/>
            <p:cNvSpPr>
              <a:spLocks/>
            </p:cNvSpPr>
            <p:nvPr/>
          </p:nvSpPr>
          <p:spPr bwMode="auto">
            <a:xfrm>
              <a:off x="63" y="0"/>
              <a:ext cx="16716" cy="1121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53"/>
                </a:cxn>
                <a:cxn ang="0">
                  <a:pos x="0" y="1120"/>
                </a:cxn>
                <a:cxn ang="0">
                  <a:pos x="2358" y="1120"/>
                </a:cxn>
                <a:cxn ang="0">
                  <a:pos x="2358" y="553"/>
                </a:cxn>
                <a:cxn ang="0">
                  <a:pos x="16716" y="553"/>
                </a:cxn>
                <a:cxn ang="0">
                  <a:pos x="16716" y="0"/>
                </a:cxn>
              </a:cxnLst>
              <a:rect l="0" t="0" r="r" b="b"/>
              <a:pathLst>
                <a:path w="16716" h="1121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53"/>
                  </a:lnTo>
                  <a:lnTo>
                    <a:pt x="0" y="1120"/>
                  </a:lnTo>
                  <a:lnTo>
                    <a:pt x="2358" y="1120"/>
                  </a:lnTo>
                  <a:lnTo>
                    <a:pt x="2358" y="553"/>
                  </a:lnTo>
                  <a:lnTo>
                    <a:pt x="16716" y="553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5" name="Рисунок 14" descr="C:\Users\Дом\Downloads\20221108_1057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736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Дом\Downloads\20221108_1057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250660" y="3036092"/>
            <a:ext cx="278608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567598" y="285728"/>
            <a:ext cx="6083185" cy="4958801"/>
            <a:chOff x="2187089" y="-123841"/>
            <a:chExt cx="5084703" cy="562821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548711" y="-123841"/>
              <a:ext cx="4179862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    7 ноября</a:t>
              </a:r>
              <a:endPara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Рисунок 6" descr="C:\Users\Дом\Downloads\20221102_162502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1714511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85984" y="1000108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Small" pitchFamily="2" charset="0"/>
              </a:rPr>
              <a:t>Было предложен ребятам рассказ о том, как оборонялись в древние времена города.</a:t>
            </a:r>
            <a:endParaRPr lang="ru-RU" b="1" dirty="0" smtClean="0">
              <a:latin typeface="Sitka Small" pitchFamily="2" charset="0"/>
            </a:endParaRPr>
          </a:p>
        </p:txBody>
      </p:sp>
      <p:pic>
        <p:nvPicPr>
          <p:cNvPr id="9" name="Рисунок 8" descr="C:\Users\Дом\Downloads\20221108_105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78695" y="1535893"/>
            <a:ext cx="271464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Дом\Downloads\20221108_1058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357166"/>
            <a:ext cx="8572560" cy="4958802"/>
            <a:chOff x="1115616" y="2146448"/>
            <a:chExt cx="7165477" cy="335792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52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8 ноября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458" name="docshapegroup80"/>
          <p:cNvGrpSpPr>
            <a:grpSpLocks/>
          </p:cNvGrpSpPr>
          <p:nvPr/>
        </p:nvGrpSpPr>
        <p:grpSpPr bwMode="auto">
          <a:xfrm>
            <a:off x="428596" y="428604"/>
            <a:ext cx="1643074" cy="1214446"/>
            <a:chOff x="63" y="1"/>
            <a:chExt cx="16716" cy="11899"/>
          </a:xfrm>
        </p:grpSpPr>
        <p:pic>
          <p:nvPicPr>
            <p:cNvPr id="19459" name="docshape8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" y="0"/>
              <a:ext cx="16716" cy="1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docshape82"/>
            <p:cNvSpPr>
              <a:spLocks/>
            </p:cNvSpPr>
            <p:nvPr/>
          </p:nvSpPr>
          <p:spPr bwMode="auto">
            <a:xfrm>
              <a:off x="63" y="0"/>
              <a:ext cx="16716" cy="1135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6"/>
                </a:cxn>
                <a:cxn ang="0">
                  <a:pos x="0" y="1134"/>
                </a:cxn>
                <a:cxn ang="0">
                  <a:pos x="2358" y="1134"/>
                </a:cxn>
                <a:cxn ang="0">
                  <a:pos x="2358" y="566"/>
                </a:cxn>
                <a:cxn ang="0">
                  <a:pos x="16716" y="566"/>
                </a:cxn>
                <a:cxn ang="0">
                  <a:pos x="16716" y="0"/>
                </a:cxn>
              </a:cxnLst>
              <a:rect l="0" t="0" r="r" b="b"/>
              <a:pathLst>
                <a:path w="16716" h="1135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6"/>
                  </a:lnTo>
                  <a:lnTo>
                    <a:pt x="0" y="1134"/>
                  </a:lnTo>
                  <a:lnTo>
                    <a:pt x="2358" y="1134"/>
                  </a:lnTo>
                  <a:lnTo>
                    <a:pt x="2358" y="566"/>
                  </a:lnTo>
                  <a:lnTo>
                    <a:pt x="16716" y="566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61" name="docshape83"/>
            <p:cNvSpPr>
              <a:spLocks/>
            </p:cNvSpPr>
            <p:nvPr/>
          </p:nvSpPr>
          <p:spPr bwMode="auto">
            <a:xfrm>
              <a:off x="11781" y="11282"/>
              <a:ext cx="4833" cy="352"/>
            </a:xfrm>
            <a:custGeom>
              <a:avLst/>
              <a:gdLst/>
              <a:ahLst/>
              <a:cxnLst>
                <a:cxn ang="0">
                  <a:pos x="4832" y="176"/>
                </a:cxn>
                <a:cxn ang="0">
                  <a:pos x="4436" y="0"/>
                </a:cxn>
                <a:cxn ang="0">
                  <a:pos x="0" y="0"/>
                </a:cxn>
                <a:cxn ang="0">
                  <a:pos x="0" y="351"/>
                </a:cxn>
                <a:cxn ang="0">
                  <a:pos x="4436" y="351"/>
                </a:cxn>
                <a:cxn ang="0">
                  <a:pos x="4832" y="176"/>
                </a:cxn>
              </a:cxnLst>
              <a:rect l="0" t="0" r="r" b="b"/>
              <a:pathLst>
                <a:path w="4833" h="352">
                  <a:moveTo>
                    <a:pt x="4832" y="176"/>
                  </a:moveTo>
                  <a:lnTo>
                    <a:pt x="4436" y="0"/>
                  </a:lnTo>
                  <a:lnTo>
                    <a:pt x="0" y="0"/>
                  </a:lnTo>
                  <a:lnTo>
                    <a:pt x="0" y="351"/>
                  </a:lnTo>
                  <a:lnTo>
                    <a:pt x="4436" y="351"/>
                  </a:lnTo>
                  <a:lnTo>
                    <a:pt x="4832" y="176"/>
                  </a:lnTo>
                  <a:close/>
                </a:path>
              </a:pathLst>
            </a:custGeom>
            <a:solidFill>
              <a:srgbClr val="18478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462" name="docshapegroup85"/>
          <p:cNvGrpSpPr>
            <a:grpSpLocks/>
          </p:cNvGrpSpPr>
          <p:nvPr/>
        </p:nvGrpSpPr>
        <p:grpSpPr bwMode="auto">
          <a:xfrm>
            <a:off x="6929454" y="428604"/>
            <a:ext cx="1714512" cy="1357322"/>
            <a:chOff x="63" y="1"/>
            <a:chExt cx="16716" cy="11900"/>
          </a:xfrm>
        </p:grpSpPr>
        <p:pic>
          <p:nvPicPr>
            <p:cNvPr id="19463" name="docshape8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" y="1"/>
              <a:ext cx="16716" cy="1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4" name="docshape87"/>
            <p:cNvSpPr>
              <a:spLocks noChangeArrowheads="1"/>
            </p:cNvSpPr>
            <p:nvPr/>
          </p:nvSpPr>
          <p:spPr bwMode="auto">
            <a:xfrm>
              <a:off x="7591" y="567"/>
              <a:ext cx="3692" cy="1133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65" name="docshape88"/>
            <p:cNvSpPr>
              <a:spLocks noChangeArrowheads="1"/>
            </p:cNvSpPr>
            <p:nvPr/>
          </p:nvSpPr>
          <p:spPr bwMode="auto">
            <a:xfrm>
              <a:off x="63" y="0"/>
              <a:ext cx="16716" cy="567"/>
            </a:xfrm>
            <a:prstGeom prst="rect">
              <a:avLst/>
            </a:prstGeom>
            <a:solidFill>
              <a:srgbClr val="F47B3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500298" y="100010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Small" pitchFamily="2" charset="0"/>
              </a:rPr>
              <a:t>Было предложено ребятам рассказ о Спасской башне.</a:t>
            </a:r>
            <a:endParaRPr lang="ru-RU" b="1" dirty="0" smtClean="0">
              <a:latin typeface="Sitka Small" pitchFamily="2" charset="0"/>
            </a:endParaRPr>
          </a:p>
        </p:txBody>
      </p:sp>
      <p:pic>
        <p:nvPicPr>
          <p:cNvPr id="14" name="Рисунок 13" descr="C:\Users\Дом\Downloads\20221125_1044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4282" y="1928802"/>
            <a:ext cx="27860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ом\Downloads\20221125_1044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86512" y="4000504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ом\Downloads\20221125_1032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928934"/>
            <a:ext cx="3422345" cy="25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85728"/>
            <a:ext cx="8572560" cy="5030240"/>
            <a:chOff x="1115616" y="-204924"/>
            <a:chExt cx="7165477" cy="570929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-204924"/>
              <a:ext cx="7165477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9 </a:t>
              </a: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ноября</a:t>
              </a:r>
              <a:endPara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482" name="docshapegroup89"/>
          <p:cNvGrpSpPr>
            <a:grpSpLocks/>
          </p:cNvGrpSpPr>
          <p:nvPr/>
        </p:nvGrpSpPr>
        <p:grpSpPr bwMode="auto">
          <a:xfrm>
            <a:off x="428596" y="428604"/>
            <a:ext cx="1571636" cy="1143008"/>
            <a:chOff x="63" y="1"/>
            <a:chExt cx="16716" cy="11728"/>
          </a:xfrm>
        </p:grpSpPr>
        <p:sp>
          <p:nvSpPr>
            <p:cNvPr id="20483" name="docshape90"/>
            <p:cNvSpPr>
              <a:spLocks/>
            </p:cNvSpPr>
            <p:nvPr/>
          </p:nvSpPr>
          <p:spPr bwMode="auto">
            <a:xfrm>
              <a:off x="63" y="567"/>
              <a:ext cx="16716" cy="3031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0" y="0"/>
                </a:cxn>
                <a:cxn ang="0">
                  <a:pos x="0" y="568"/>
                </a:cxn>
                <a:cxn ang="0">
                  <a:pos x="0" y="3031"/>
                </a:cxn>
                <a:cxn ang="0">
                  <a:pos x="16716" y="3031"/>
                </a:cxn>
                <a:cxn ang="0">
                  <a:pos x="16716" y="568"/>
                </a:cxn>
                <a:cxn ang="0">
                  <a:pos x="16716" y="0"/>
                </a:cxn>
              </a:cxnLst>
              <a:rect l="0" t="0" r="r" b="b"/>
              <a:pathLst>
                <a:path w="16716" h="3031">
                  <a:moveTo>
                    <a:pt x="16716" y="0"/>
                  </a:moveTo>
                  <a:lnTo>
                    <a:pt x="0" y="0"/>
                  </a:lnTo>
                  <a:lnTo>
                    <a:pt x="0" y="568"/>
                  </a:lnTo>
                  <a:lnTo>
                    <a:pt x="0" y="3031"/>
                  </a:lnTo>
                  <a:lnTo>
                    <a:pt x="16716" y="3031"/>
                  </a:lnTo>
                  <a:lnTo>
                    <a:pt x="16716" y="568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FFE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84" name="docshape91"/>
            <p:cNvSpPr>
              <a:spLocks/>
            </p:cNvSpPr>
            <p:nvPr/>
          </p:nvSpPr>
          <p:spPr bwMode="auto">
            <a:xfrm>
              <a:off x="63" y="0"/>
              <a:ext cx="16716" cy="1135"/>
            </a:xfrm>
            <a:custGeom>
              <a:avLst/>
              <a:gdLst/>
              <a:ahLst/>
              <a:cxnLst>
                <a:cxn ang="0">
                  <a:pos x="16716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6"/>
                </a:cxn>
                <a:cxn ang="0">
                  <a:pos x="0" y="1134"/>
                </a:cxn>
                <a:cxn ang="0">
                  <a:pos x="2358" y="1134"/>
                </a:cxn>
                <a:cxn ang="0">
                  <a:pos x="2358" y="566"/>
                </a:cxn>
                <a:cxn ang="0">
                  <a:pos x="16716" y="566"/>
                </a:cxn>
                <a:cxn ang="0">
                  <a:pos x="16716" y="0"/>
                </a:cxn>
              </a:cxnLst>
              <a:rect l="0" t="0" r="r" b="b"/>
              <a:pathLst>
                <a:path w="16716" h="1135">
                  <a:moveTo>
                    <a:pt x="16716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6"/>
                  </a:lnTo>
                  <a:lnTo>
                    <a:pt x="0" y="1134"/>
                  </a:lnTo>
                  <a:lnTo>
                    <a:pt x="2358" y="1134"/>
                  </a:lnTo>
                  <a:lnTo>
                    <a:pt x="2358" y="566"/>
                  </a:lnTo>
                  <a:lnTo>
                    <a:pt x="16716" y="566"/>
                  </a:lnTo>
                  <a:lnTo>
                    <a:pt x="16716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85" name="docshape92"/>
            <p:cNvSpPr>
              <a:spLocks/>
            </p:cNvSpPr>
            <p:nvPr/>
          </p:nvSpPr>
          <p:spPr bwMode="auto">
            <a:xfrm>
              <a:off x="63" y="3643"/>
              <a:ext cx="16664" cy="8085"/>
            </a:xfrm>
            <a:custGeom>
              <a:avLst/>
              <a:gdLst/>
              <a:ahLst/>
              <a:cxnLst>
                <a:cxn ang="0">
                  <a:pos x="16664" y="0"/>
                </a:cxn>
                <a:cxn ang="0">
                  <a:pos x="16644" y="0"/>
                </a:cxn>
                <a:cxn ang="0">
                  <a:pos x="16644" y="8065"/>
                </a:cxn>
                <a:cxn ang="0">
                  <a:pos x="0" y="8065"/>
                </a:cxn>
                <a:cxn ang="0">
                  <a:pos x="0" y="8084"/>
                </a:cxn>
                <a:cxn ang="0">
                  <a:pos x="16644" y="8084"/>
                </a:cxn>
                <a:cxn ang="0">
                  <a:pos x="16664" y="8084"/>
                </a:cxn>
                <a:cxn ang="0">
                  <a:pos x="16664" y="0"/>
                </a:cxn>
              </a:cxnLst>
              <a:rect l="0" t="0" r="r" b="b"/>
              <a:pathLst>
                <a:path w="16664" h="8085">
                  <a:moveTo>
                    <a:pt x="16664" y="0"/>
                  </a:moveTo>
                  <a:lnTo>
                    <a:pt x="16644" y="0"/>
                  </a:lnTo>
                  <a:lnTo>
                    <a:pt x="16644" y="8065"/>
                  </a:lnTo>
                  <a:lnTo>
                    <a:pt x="0" y="8065"/>
                  </a:lnTo>
                  <a:lnTo>
                    <a:pt x="0" y="8084"/>
                  </a:lnTo>
                  <a:lnTo>
                    <a:pt x="16644" y="8084"/>
                  </a:lnTo>
                  <a:lnTo>
                    <a:pt x="16664" y="8084"/>
                  </a:lnTo>
                  <a:lnTo>
                    <a:pt x="16664" y="0"/>
                  </a:lnTo>
                  <a:close/>
                </a:path>
              </a:pathLst>
            </a:custGeom>
            <a:solidFill>
              <a:srgbClr val="FFFE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86" name="docshape93"/>
            <p:cNvSpPr>
              <a:spLocks/>
            </p:cNvSpPr>
            <p:nvPr/>
          </p:nvSpPr>
          <p:spPr bwMode="auto">
            <a:xfrm>
              <a:off x="427" y="5876"/>
              <a:ext cx="15980" cy="5522"/>
            </a:xfrm>
            <a:custGeom>
              <a:avLst/>
              <a:gdLst/>
              <a:ahLst/>
              <a:cxnLst>
                <a:cxn ang="0">
                  <a:pos x="290" y="5517"/>
                </a:cxn>
                <a:cxn ang="0">
                  <a:pos x="751" y="4094"/>
                </a:cxn>
                <a:cxn ang="0">
                  <a:pos x="291" y="5522"/>
                </a:cxn>
                <a:cxn ang="0">
                  <a:pos x="1496" y="2589"/>
                </a:cxn>
                <a:cxn ang="0">
                  <a:pos x="751" y="2053"/>
                </a:cxn>
                <a:cxn ang="0">
                  <a:pos x="6" y="2609"/>
                </a:cxn>
                <a:cxn ang="0">
                  <a:pos x="1496" y="2609"/>
                </a:cxn>
                <a:cxn ang="0">
                  <a:pos x="1211" y="1423"/>
                </a:cxn>
                <a:cxn ang="0">
                  <a:pos x="1496" y="542"/>
                </a:cxn>
                <a:cxn ang="0">
                  <a:pos x="289" y="1427"/>
                </a:cxn>
                <a:cxn ang="0">
                  <a:pos x="3914" y="4640"/>
                </a:cxn>
                <a:cxn ang="0">
                  <a:pos x="2419" y="4641"/>
                </a:cxn>
                <a:cxn ang="0">
                  <a:pos x="2414" y="4640"/>
                </a:cxn>
                <a:cxn ang="0">
                  <a:pos x="3628" y="5522"/>
                </a:cxn>
                <a:cxn ang="0">
                  <a:pos x="3909" y="2594"/>
                </a:cxn>
                <a:cxn ang="0">
                  <a:pos x="3909" y="2594"/>
                </a:cxn>
                <a:cxn ang="0">
                  <a:pos x="2700" y="3475"/>
                </a:cxn>
                <a:cxn ang="0">
                  <a:pos x="3914" y="2592"/>
                </a:cxn>
                <a:cxn ang="0">
                  <a:pos x="5117" y="5517"/>
                </a:cxn>
                <a:cxn ang="0">
                  <a:pos x="5577" y="4094"/>
                </a:cxn>
                <a:cxn ang="0">
                  <a:pos x="5117" y="5522"/>
                </a:cxn>
                <a:cxn ang="0">
                  <a:pos x="6322" y="2589"/>
                </a:cxn>
                <a:cxn ang="0">
                  <a:pos x="5577" y="2053"/>
                </a:cxn>
                <a:cxn ang="0">
                  <a:pos x="4832" y="2609"/>
                </a:cxn>
                <a:cxn ang="0">
                  <a:pos x="6322" y="2609"/>
                </a:cxn>
                <a:cxn ang="0">
                  <a:pos x="8451" y="5517"/>
                </a:cxn>
                <a:cxn ang="0">
                  <a:pos x="8736" y="4636"/>
                </a:cxn>
                <a:cxn ang="0">
                  <a:pos x="7528" y="5522"/>
                </a:cxn>
                <a:cxn ang="0">
                  <a:pos x="8741" y="2592"/>
                </a:cxn>
                <a:cxn ang="0">
                  <a:pos x="7245" y="2594"/>
                </a:cxn>
                <a:cxn ang="0">
                  <a:pos x="7240" y="2592"/>
                </a:cxn>
                <a:cxn ang="0">
                  <a:pos x="8454" y="3475"/>
                </a:cxn>
                <a:cxn ang="0">
                  <a:pos x="11149" y="4641"/>
                </a:cxn>
                <a:cxn ang="0">
                  <a:pos x="11149" y="4641"/>
                </a:cxn>
                <a:cxn ang="0">
                  <a:pos x="9940" y="5522"/>
                </a:cxn>
                <a:cxn ang="0">
                  <a:pos x="11154" y="4640"/>
                </a:cxn>
                <a:cxn ang="0">
                  <a:pos x="9943" y="3470"/>
                </a:cxn>
                <a:cxn ang="0">
                  <a:pos x="10404" y="2047"/>
                </a:cxn>
                <a:cxn ang="0">
                  <a:pos x="9944" y="3475"/>
                </a:cxn>
                <a:cxn ang="0">
                  <a:pos x="13562" y="4636"/>
                </a:cxn>
                <a:cxn ang="0">
                  <a:pos x="12817" y="4100"/>
                </a:cxn>
                <a:cxn ang="0">
                  <a:pos x="12072" y="4656"/>
                </a:cxn>
                <a:cxn ang="0">
                  <a:pos x="13562" y="4656"/>
                </a:cxn>
                <a:cxn ang="0">
                  <a:pos x="13277" y="3470"/>
                </a:cxn>
                <a:cxn ang="0">
                  <a:pos x="13562" y="2589"/>
                </a:cxn>
                <a:cxn ang="0">
                  <a:pos x="12355" y="3475"/>
                </a:cxn>
                <a:cxn ang="0">
                  <a:pos x="15980" y="4640"/>
                </a:cxn>
                <a:cxn ang="0">
                  <a:pos x="14485" y="4641"/>
                </a:cxn>
                <a:cxn ang="0">
                  <a:pos x="14480" y="4640"/>
                </a:cxn>
                <a:cxn ang="0">
                  <a:pos x="15694" y="5522"/>
                </a:cxn>
                <a:cxn ang="0">
                  <a:pos x="15975" y="2594"/>
                </a:cxn>
                <a:cxn ang="0">
                  <a:pos x="15975" y="2594"/>
                </a:cxn>
                <a:cxn ang="0">
                  <a:pos x="14766" y="3475"/>
                </a:cxn>
                <a:cxn ang="0">
                  <a:pos x="15980" y="2592"/>
                </a:cxn>
              </a:cxnLst>
              <a:rect l="0" t="0" r="r" b="b"/>
              <a:pathLst>
                <a:path w="15980" h="5522">
                  <a:moveTo>
                    <a:pt x="1501" y="4640"/>
                  </a:moveTo>
                  <a:lnTo>
                    <a:pt x="1496" y="4636"/>
                  </a:lnTo>
                  <a:lnTo>
                    <a:pt x="1496" y="4641"/>
                  </a:lnTo>
                  <a:lnTo>
                    <a:pt x="1211" y="5517"/>
                  </a:lnTo>
                  <a:lnTo>
                    <a:pt x="290" y="5517"/>
                  </a:lnTo>
                  <a:lnTo>
                    <a:pt x="6" y="4641"/>
                  </a:lnTo>
                  <a:lnTo>
                    <a:pt x="751" y="4100"/>
                  </a:lnTo>
                  <a:lnTo>
                    <a:pt x="1496" y="4641"/>
                  </a:lnTo>
                  <a:lnTo>
                    <a:pt x="1496" y="4636"/>
                  </a:lnTo>
                  <a:lnTo>
                    <a:pt x="751" y="4094"/>
                  </a:lnTo>
                  <a:lnTo>
                    <a:pt x="0" y="4640"/>
                  </a:lnTo>
                  <a:lnTo>
                    <a:pt x="6" y="4656"/>
                  </a:lnTo>
                  <a:lnTo>
                    <a:pt x="287" y="5522"/>
                  </a:lnTo>
                  <a:lnTo>
                    <a:pt x="289" y="5522"/>
                  </a:lnTo>
                  <a:lnTo>
                    <a:pt x="291" y="5522"/>
                  </a:lnTo>
                  <a:lnTo>
                    <a:pt x="1215" y="5522"/>
                  </a:lnTo>
                  <a:lnTo>
                    <a:pt x="1496" y="4656"/>
                  </a:lnTo>
                  <a:lnTo>
                    <a:pt x="1501" y="4640"/>
                  </a:lnTo>
                  <a:close/>
                  <a:moveTo>
                    <a:pt x="1501" y="2592"/>
                  </a:moveTo>
                  <a:lnTo>
                    <a:pt x="1496" y="2589"/>
                  </a:lnTo>
                  <a:lnTo>
                    <a:pt x="1496" y="2594"/>
                  </a:lnTo>
                  <a:lnTo>
                    <a:pt x="1211" y="3470"/>
                  </a:lnTo>
                  <a:lnTo>
                    <a:pt x="290" y="3470"/>
                  </a:lnTo>
                  <a:lnTo>
                    <a:pt x="6" y="2594"/>
                  </a:lnTo>
                  <a:lnTo>
                    <a:pt x="751" y="2053"/>
                  </a:lnTo>
                  <a:lnTo>
                    <a:pt x="1496" y="2594"/>
                  </a:lnTo>
                  <a:lnTo>
                    <a:pt x="1496" y="2589"/>
                  </a:lnTo>
                  <a:lnTo>
                    <a:pt x="751" y="2047"/>
                  </a:lnTo>
                  <a:lnTo>
                    <a:pt x="0" y="2592"/>
                  </a:lnTo>
                  <a:lnTo>
                    <a:pt x="6" y="2609"/>
                  </a:lnTo>
                  <a:lnTo>
                    <a:pt x="287" y="3475"/>
                  </a:lnTo>
                  <a:lnTo>
                    <a:pt x="289" y="3475"/>
                  </a:lnTo>
                  <a:lnTo>
                    <a:pt x="291" y="3475"/>
                  </a:lnTo>
                  <a:lnTo>
                    <a:pt x="1215" y="3475"/>
                  </a:lnTo>
                  <a:lnTo>
                    <a:pt x="1496" y="2609"/>
                  </a:lnTo>
                  <a:lnTo>
                    <a:pt x="1501" y="2592"/>
                  </a:lnTo>
                  <a:close/>
                  <a:moveTo>
                    <a:pt x="1501" y="545"/>
                  </a:moveTo>
                  <a:lnTo>
                    <a:pt x="1496" y="542"/>
                  </a:lnTo>
                  <a:lnTo>
                    <a:pt x="1496" y="547"/>
                  </a:lnTo>
                  <a:lnTo>
                    <a:pt x="1211" y="1423"/>
                  </a:lnTo>
                  <a:lnTo>
                    <a:pt x="290" y="1423"/>
                  </a:lnTo>
                  <a:lnTo>
                    <a:pt x="6" y="547"/>
                  </a:lnTo>
                  <a:lnTo>
                    <a:pt x="751" y="6"/>
                  </a:lnTo>
                  <a:lnTo>
                    <a:pt x="1496" y="547"/>
                  </a:lnTo>
                  <a:lnTo>
                    <a:pt x="1496" y="542"/>
                  </a:lnTo>
                  <a:lnTo>
                    <a:pt x="751" y="0"/>
                  </a:lnTo>
                  <a:lnTo>
                    <a:pt x="0" y="545"/>
                  </a:lnTo>
                  <a:lnTo>
                    <a:pt x="6" y="562"/>
                  </a:lnTo>
                  <a:lnTo>
                    <a:pt x="287" y="1427"/>
                  </a:lnTo>
                  <a:lnTo>
                    <a:pt x="289" y="1427"/>
                  </a:lnTo>
                  <a:lnTo>
                    <a:pt x="291" y="1427"/>
                  </a:lnTo>
                  <a:lnTo>
                    <a:pt x="1215" y="1427"/>
                  </a:lnTo>
                  <a:lnTo>
                    <a:pt x="1496" y="562"/>
                  </a:lnTo>
                  <a:lnTo>
                    <a:pt x="1501" y="545"/>
                  </a:lnTo>
                  <a:close/>
                  <a:moveTo>
                    <a:pt x="3914" y="4640"/>
                  </a:moveTo>
                  <a:lnTo>
                    <a:pt x="3909" y="4636"/>
                  </a:lnTo>
                  <a:lnTo>
                    <a:pt x="3909" y="4641"/>
                  </a:lnTo>
                  <a:lnTo>
                    <a:pt x="3625" y="5517"/>
                  </a:lnTo>
                  <a:lnTo>
                    <a:pt x="2704" y="5517"/>
                  </a:lnTo>
                  <a:lnTo>
                    <a:pt x="2419" y="4641"/>
                  </a:lnTo>
                  <a:lnTo>
                    <a:pt x="3164" y="4100"/>
                  </a:lnTo>
                  <a:lnTo>
                    <a:pt x="3909" y="4641"/>
                  </a:lnTo>
                  <a:lnTo>
                    <a:pt x="3909" y="4636"/>
                  </a:lnTo>
                  <a:lnTo>
                    <a:pt x="3164" y="4094"/>
                  </a:lnTo>
                  <a:lnTo>
                    <a:pt x="2414" y="4640"/>
                  </a:lnTo>
                  <a:lnTo>
                    <a:pt x="2419" y="4656"/>
                  </a:lnTo>
                  <a:lnTo>
                    <a:pt x="2700" y="5522"/>
                  </a:lnTo>
                  <a:lnTo>
                    <a:pt x="2702" y="5522"/>
                  </a:lnTo>
                  <a:lnTo>
                    <a:pt x="2704" y="5522"/>
                  </a:lnTo>
                  <a:lnTo>
                    <a:pt x="3628" y="5522"/>
                  </a:lnTo>
                  <a:lnTo>
                    <a:pt x="3909" y="4656"/>
                  </a:lnTo>
                  <a:lnTo>
                    <a:pt x="3914" y="4640"/>
                  </a:lnTo>
                  <a:close/>
                  <a:moveTo>
                    <a:pt x="3914" y="2592"/>
                  </a:moveTo>
                  <a:lnTo>
                    <a:pt x="3909" y="2589"/>
                  </a:lnTo>
                  <a:lnTo>
                    <a:pt x="3909" y="2594"/>
                  </a:lnTo>
                  <a:lnTo>
                    <a:pt x="3625" y="3470"/>
                  </a:lnTo>
                  <a:lnTo>
                    <a:pt x="2704" y="3470"/>
                  </a:lnTo>
                  <a:lnTo>
                    <a:pt x="2419" y="2594"/>
                  </a:lnTo>
                  <a:lnTo>
                    <a:pt x="3164" y="2053"/>
                  </a:lnTo>
                  <a:lnTo>
                    <a:pt x="3909" y="2594"/>
                  </a:lnTo>
                  <a:lnTo>
                    <a:pt x="3909" y="2589"/>
                  </a:lnTo>
                  <a:lnTo>
                    <a:pt x="3164" y="2047"/>
                  </a:lnTo>
                  <a:lnTo>
                    <a:pt x="2414" y="2592"/>
                  </a:lnTo>
                  <a:lnTo>
                    <a:pt x="2419" y="2609"/>
                  </a:lnTo>
                  <a:lnTo>
                    <a:pt x="2700" y="3475"/>
                  </a:lnTo>
                  <a:lnTo>
                    <a:pt x="2702" y="3475"/>
                  </a:lnTo>
                  <a:lnTo>
                    <a:pt x="2704" y="3475"/>
                  </a:lnTo>
                  <a:lnTo>
                    <a:pt x="3628" y="3475"/>
                  </a:lnTo>
                  <a:lnTo>
                    <a:pt x="3909" y="2609"/>
                  </a:lnTo>
                  <a:lnTo>
                    <a:pt x="3914" y="2592"/>
                  </a:lnTo>
                  <a:close/>
                  <a:moveTo>
                    <a:pt x="6328" y="4640"/>
                  </a:moveTo>
                  <a:lnTo>
                    <a:pt x="6322" y="4636"/>
                  </a:lnTo>
                  <a:lnTo>
                    <a:pt x="6322" y="4641"/>
                  </a:lnTo>
                  <a:lnTo>
                    <a:pt x="6038" y="5517"/>
                  </a:lnTo>
                  <a:lnTo>
                    <a:pt x="5117" y="5517"/>
                  </a:lnTo>
                  <a:lnTo>
                    <a:pt x="4832" y="4641"/>
                  </a:lnTo>
                  <a:lnTo>
                    <a:pt x="5577" y="4100"/>
                  </a:lnTo>
                  <a:lnTo>
                    <a:pt x="6322" y="4641"/>
                  </a:lnTo>
                  <a:lnTo>
                    <a:pt x="6322" y="4636"/>
                  </a:lnTo>
                  <a:lnTo>
                    <a:pt x="5577" y="4094"/>
                  </a:lnTo>
                  <a:lnTo>
                    <a:pt x="4827" y="4640"/>
                  </a:lnTo>
                  <a:lnTo>
                    <a:pt x="4832" y="4656"/>
                  </a:lnTo>
                  <a:lnTo>
                    <a:pt x="5113" y="5522"/>
                  </a:lnTo>
                  <a:lnTo>
                    <a:pt x="5115" y="5522"/>
                  </a:lnTo>
                  <a:lnTo>
                    <a:pt x="5117" y="5522"/>
                  </a:lnTo>
                  <a:lnTo>
                    <a:pt x="6041" y="5522"/>
                  </a:lnTo>
                  <a:lnTo>
                    <a:pt x="6322" y="4656"/>
                  </a:lnTo>
                  <a:lnTo>
                    <a:pt x="6328" y="4640"/>
                  </a:lnTo>
                  <a:close/>
                  <a:moveTo>
                    <a:pt x="6328" y="2592"/>
                  </a:moveTo>
                  <a:lnTo>
                    <a:pt x="6322" y="2589"/>
                  </a:lnTo>
                  <a:lnTo>
                    <a:pt x="6322" y="2594"/>
                  </a:lnTo>
                  <a:lnTo>
                    <a:pt x="6038" y="3470"/>
                  </a:lnTo>
                  <a:lnTo>
                    <a:pt x="5117" y="3470"/>
                  </a:lnTo>
                  <a:lnTo>
                    <a:pt x="4832" y="2594"/>
                  </a:lnTo>
                  <a:lnTo>
                    <a:pt x="5577" y="2053"/>
                  </a:lnTo>
                  <a:lnTo>
                    <a:pt x="6322" y="2594"/>
                  </a:lnTo>
                  <a:lnTo>
                    <a:pt x="6322" y="2589"/>
                  </a:lnTo>
                  <a:lnTo>
                    <a:pt x="5577" y="2047"/>
                  </a:lnTo>
                  <a:lnTo>
                    <a:pt x="4827" y="2592"/>
                  </a:lnTo>
                  <a:lnTo>
                    <a:pt x="4832" y="2609"/>
                  </a:lnTo>
                  <a:lnTo>
                    <a:pt x="5113" y="3475"/>
                  </a:lnTo>
                  <a:lnTo>
                    <a:pt x="5115" y="3475"/>
                  </a:lnTo>
                  <a:lnTo>
                    <a:pt x="5117" y="3475"/>
                  </a:lnTo>
                  <a:lnTo>
                    <a:pt x="6041" y="3475"/>
                  </a:lnTo>
                  <a:lnTo>
                    <a:pt x="6322" y="2609"/>
                  </a:lnTo>
                  <a:lnTo>
                    <a:pt x="6328" y="2592"/>
                  </a:lnTo>
                  <a:close/>
                  <a:moveTo>
                    <a:pt x="8741" y="4640"/>
                  </a:moveTo>
                  <a:lnTo>
                    <a:pt x="8736" y="4636"/>
                  </a:lnTo>
                  <a:lnTo>
                    <a:pt x="8736" y="4641"/>
                  </a:lnTo>
                  <a:lnTo>
                    <a:pt x="8451" y="5517"/>
                  </a:lnTo>
                  <a:lnTo>
                    <a:pt x="7530" y="5517"/>
                  </a:lnTo>
                  <a:lnTo>
                    <a:pt x="7245" y="4641"/>
                  </a:lnTo>
                  <a:lnTo>
                    <a:pt x="7990" y="4100"/>
                  </a:lnTo>
                  <a:lnTo>
                    <a:pt x="8736" y="4641"/>
                  </a:lnTo>
                  <a:lnTo>
                    <a:pt x="8736" y="4636"/>
                  </a:lnTo>
                  <a:lnTo>
                    <a:pt x="7990" y="4094"/>
                  </a:lnTo>
                  <a:lnTo>
                    <a:pt x="7240" y="4640"/>
                  </a:lnTo>
                  <a:lnTo>
                    <a:pt x="7245" y="4656"/>
                  </a:lnTo>
                  <a:lnTo>
                    <a:pt x="7527" y="5522"/>
                  </a:lnTo>
                  <a:lnTo>
                    <a:pt x="7528" y="5522"/>
                  </a:lnTo>
                  <a:lnTo>
                    <a:pt x="7530" y="5522"/>
                  </a:lnTo>
                  <a:lnTo>
                    <a:pt x="8454" y="5522"/>
                  </a:lnTo>
                  <a:lnTo>
                    <a:pt x="8736" y="4656"/>
                  </a:lnTo>
                  <a:lnTo>
                    <a:pt x="8741" y="4640"/>
                  </a:lnTo>
                  <a:close/>
                  <a:moveTo>
                    <a:pt x="8741" y="2592"/>
                  </a:moveTo>
                  <a:lnTo>
                    <a:pt x="8736" y="2589"/>
                  </a:lnTo>
                  <a:lnTo>
                    <a:pt x="8736" y="2594"/>
                  </a:lnTo>
                  <a:lnTo>
                    <a:pt x="8451" y="3470"/>
                  </a:lnTo>
                  <a:lnTo>
                    <a:pt x="7530" y="3470"/>
                  </a:lnTo>
                  <a:lnTo>
                    <a:pt x="7245" y="2594"/>
                  </a:lnTo>
                  <a:lnTo>
                    <a:pt x="7990" y="2053"/>
                  </a:lnTo>
                  <a:lnTo>
                    <a:pt x="8736" y="2594"/>
                  </a:lnTo>
                  <a:lnTo>
                    <a:pt x="8736" y="2589"/>
                  </a:lnTo>
                  <a:lnTo>
                    <a:pt x="7990" y="2047"/>
                  </a:lnTo>
                  <a:lnTo>
                    <a:pt x="7240" y="2592"/>
                  </a:lnTo>
                  <a:lnTo>
                    <a:pt x="7245" y="2609"/>
                  </a:lnTo>
                  <a:lnTo>
                    <a:pt x="7527" y="3475"/>
                  </a:lnTo>
                  <a:lnTo>
                    <a:pt x="7528" y="3475"/>
                  </a:lnTo>
                  <a:lnTo>
                    <a:pt x="7530" y="3475"/>
                  </a:lnTo>
                  <a:lnTo>
                    <a:pt x="8454" y="3475"/>
                  </a:lnTo>
                  <a:lnTo>
                    <a:pt x="8736" y="2609"/>
                  </a:lnTo>
                  <a:lnTo>
                    <a:pt x="8741" y="2592"/>
                  </a:lnTo>
                  <a:close/>
                  <a:moveTo>
                    <a:pt x="11154" y="4640"/>
                  </a:moveTo>
                  <a:lnTo>
                    <a:pt x="11149" y="4636"/>
                  </a:lnTo>
                  <a:lnTo>
                    <a:pt x="11149" y="4641"/>
                  </a:lnTo>
                  <a:lnTo>
                    <a:pt x="10864" y="5517"/>
                  </a:lnTo>
                  <a:lnTo>
                    <a:pt x="9943" y="5517"/>
                  </a:lnTo>
                  <a:lnTo>
                    <a:pt x="9659" y="4641"/>
                  </a:lnTo>
                  <a:lnTo>
                    <a:pt x="10404" y="4100"/>
                  </a:lnTo>
                  <a:lnTo>
                    <a:pt x="11149" y="4641"/>
                  </a:lnTo>
                  <a:lnTo>
                    <a:pt x="11149" y="4636"/>
                  </a:lnTo>
                  <a:lnTo>
                    <a:pt x="10404" y="4094"/>
                  </a:lnTo>
                  <a:lnTo>
                    <a:pt x="9653" y="4640"/>
                  </a:lnTo>
                  <a:lnTo>
                    <a:pt x="9659" y="4656"/>
                  </a:lnTo>
                  <a:lnTo>
                    <a:pt x="9940" y="5522"/>
                  </a:lnTo>
                  <a:lnTo>
                    <a:pt x="9942" y="5522"/>
                  </a:lnTo>
                  <a:lnTo>
                    <a:pt x="9944" y="5522"/>
                  </a:lnTo>
                  <a:lnTo>
                    <a:pt x="10867" y="5522"/>
                  </a:lnTo>
                  <a:lnTo>
                    <a:pt x="11149" y="4656"/>
                  </a:lnTo>
                  <a:lnTo>
                    <a:pt x="11154" y="4640"/>
                  </a:lnTo>
                  <a:close/>
                  <a:moveTo>
                    <a:pt x="11154" y="2592"/>
                  </a:moveTo>
                  <a:lnTo>
                    <a:pt x="11149" y="2589"/>
                  </a:lnTo>
                  <a:lnTo>
                    <a:pt x="11149" y="2594"/>
                  </a:lnTo>
                  <a:lnTo>
                    <a:pt x="10864" y="3470"/>
                  </a:lnTo>
                  <a:lnTo>
                    <a:pt x="9943" y="3470"/>
                  </a:lnTo>
                  <a:lnTo>
                    <a:pt x="9659" y="2594"/>
                  </a:lnTo>
                  <a:lnTo>
                    <a:pt x="10404" y="2053"/>
                  </a:lnTo>
                  <a:lnTo>
                    <a:pt x="11149" y="2594"/>
                  </a:lnTo>
                  <a:lnTo>
                    <a:pt x="11149" y="2589"/>
                  </a:lnTo>
                  <a:lnTo>
                    <a:pt x="10404" y="2047"/>
                  </a:lnTo>
                  <a:lnTo>
                    <a:pt x="9653" y="2592"/>
                  </a:lnTo>
                  <a:lnTo>
                    <a:pt x="9659" y="2609"/>
                  </a:lnTo>
                  <a:lnTo>
                    <a:pt x="9940" y="3475"/>
                  </a:lnTo>
                  <a:lnTo>
                    <a:pt x="9942" y="3475"/>
                  </a:lnTo>
                  <a:lnTo>
                    <a:pt x="9944" y="3475"/>
                  </a:lnTo>
                  <a:lnTo>
                    <a:pt x="10867" y="3475"/>
                  </a:lnTo>
                  <a:lnTo>
                    <a:pt x="11149" y="2609"/>
                  </a:lnTo>
                  <a:lnTo>
                    <a:pt x="11154" y="2592"/>
                  </a:lnTo>
                  <a:close/>
                  <a:moveTo>
                    <a:pt x="13567" y="4640"/>
                  </a:moveTo>
                  <a:lnTo>
                    <a:pt x="13562" y="4636"/>
                  </a:lnTo>
                  <a:lnTo>
                    <a:pt x="13562" y="4641"/>
                  </a:lnTo>
                  <a:lnTo>
                    <a:pt x="13277" y="5517"/>
                  </a:lnTo>
                  <a:lnTo>
                    <a:pt x="12356" y="5517"/>
                  </a:lnTo>
                  <a:lnTo>
                    <a:pt x="12072" y="4641"/>
                  </a:lnTo>
                  <a:lnTo>
                    <a:pt x="12817" y="4100"/>
                  </a:lnTo>
                  <a:lnTo>
                    <a:pt x="13562" y="4641"/>
                  </a:lnTo>
                  <a:lnTo>
                    <a:pt x="13562" y="4636"/>
                  </a:lnTo>
                  <a:lnTo>
                    <a:pt x="12817" y="4094"/>
                  </a:lnTo>
                  <a:lnTo>
                    <a:pt x="12066" y="4640"/>
                  </a:lnTo>
                  <a:lnTo>
                    <a:pt x="12072" y="4656"/>
                  </a:lnTo>
                  <a:lnTo>
                    <a:pt x="12353" y="5522"/>
                  </a:lnTo>
                  <a:lnTo>
                    <a:pt x="12355" y="5522"/>
                  </a:lnTo>
                  <a:lnTo>
                    <a:pt x="12357" y="5522"/>
                  </a:lnTo>
                  <a:lnTo>
                    <a:pt x="13281" y="5522"/>
                  </a:lnTo>
                  <a:lnTo>
                    <a:pt x="13562" y="4656"/>
                  </a:lnTo>
                  <a:lnTo>
                    <a:pt x="13567" y="4640"/>
                  </a:lnTo>
                  <a:close/>
                  <a:moveTo>
                    <a:pt x="13567" y="2592"/>
                  </a:moveTo>
                  <a:lnTo>
                    <a:pt x="13562" y="2589"/>
                  </a:lnTo>
                  <a:lnTo>
                    <a:pt x="13562" y="2594"/>
                  </a:lnTo>
                  <a:lnTo>
                    <a:pt x="13277" y="3470"/>
                  </a:lnTo>
                  <a:lnTo>
                    <a:pt x="12356" y="3470"/>
                  </a:lnTo>
                  <a:lnTo>
                    <a:pt x="12072" y="2594"/>
                  </a:lnTo>
                  <a:lnTo>
                    <a:pt x="12817" y="2053"/>
                  </a:lnTo>
                  <a:lnTo>
                    <a:pt x="13562" y="2594"/>
                  </a:lnTo>
                  <a:lnTo>
                    <a:pt x="13562" y="2589"/>
                  </a:lnTo>
                  <a:lnTo>
                    <a:pt x="12817" y="2047"/>
                  </a:lnTo>
                  <a:lnTo>
                    <a:pt x="12066" y="2592"/>
                  </a:lnTo>
                  <a:lnTo>
                    <a:pt x="12072" y="2609"/>
                  </a:lnTo>
                  <a:lnTo>
                    <a:pt x="12353" y="3475"/>
                  </a:lnTo>
                  <a:lnTo>
                    <a:pt x="12355" y="3475"/>
                  </a:lnTo>
                  <a:lnTo>
                    <a:pt x="12357" y="3475"/>
                  </a:lnTo>
                  <a:lnTo>
                    <a:pt x="13281" y="3475"/>
                  </a:lnTo>
                  <a:lnTo>
                    <a:pt x="13562" y="2609"/>
                  </a:lnTo>
                  <a:lnTo>
                    <a:pt x="13567" y="2592"/>
                  </a:lnTo>
                  <a:close/>
                  <a:moveTo>
                    <a:pt x="15980" y="4640"/>
                  </a:moveTo>
                  <a:lnTo>
                    <a:pt x="15975" y="4636"/>
                  </a:lnTo>
                  <a:lnTo>
                    <a:pt x="15975" y="4641"/>
                  </a:lnTo>
                  <a:lnTo>
                    <a:pt x="15691" y="5517"/>
                  </a:lnTo>
                  <a:lnTo>
                    <a:pt x="14770" y="5517"/>
                  </a:lnTo>
                  <a:lnTo>
                    <a:pt x="14485" y="4641"/>
                  </a:lnTo>
                  <a:lnTo>
                    <a:pt x="15230" y="4100"/>
                  </a:lnTo>
                  <a:lnTo>
                    <a:pt x="15975" y="4641"/>
                  </a:lnTo>
                  <a:lnTo>
                    <a:pt x="15975" y="4636"/>
                  </a:lnTo>
                  <a:lnTo>
                    <a:pt x="15230" y="4094"/>
                  </a:lnTo>
                  <a:lnTo>
                    <a:pt x="14480" y="4640"/>
                  </a:lnTo>
                  <a:lnTo>
                    <a:pt x="14485" y="4656"/>
                  </a:lnTo>
                  <a:lnTo>
                    <a:pt x="14766" y="5522"/>
                  </a:lnTo>
                  <a:lnTo>
                    <a:pt x="14768" y="5522"/>
                  </a:lnTo>
                  <a:lnTo>
                    <a:pt x="14770" y="5522"/>
                  </a:lnTo>
                  <a:lnTo>
                    <a:pt x="15694" y="5522"/>
                  </a:lnTo>
                  <a:lnTo>
                    <a:pt x="15975" y="4656"/>
                  </a:lnTo>
                  <a:lnTo>
                    <a:pt x="15980" y="4640"/>
                  </a:lnTo>
                  <a:close/>
                  <a:moveTo>
                    <a:pt x="15980" y="2592"/>
                  </a:moveTo>
                  <a:lnTo>
                    <a:pt x="15975" y="2589"/>
                  </a:lnTo>
                  <a:lnTo>
                    <a:pt x="15975" y="2594"/>
                  </a:lnTo>
                  <a:lnTo>
                    <a:pt x="15691" y="3470"/>
                  </a:lnTo>
                  <a:lnTo>
                    <a:pt x="14770" y="3470"/>
                  </a:lnTo>
                  <a:lnTo>
                    <a:pt x="14485" y="2594"/>
                  </a:lnTo>
                  <a:lnTo>
                    <a:pt x="15230" y="2053"/>
                  </a:lnTo>
                  <a:lnTo>
                    <a:pt x="15975" y="2594"/>
                  </a:lnTo>
                  <a:lnTo>
                    <a:pt x="15975" y="2589"/>
                  </a:lnTo>
                  <a:lnTo>
                    <a:pt x="15230" y="2047"/>
                  </a:lnTo>
                  <a:lnTo>
                    <a:pt x="14480" y="2592"/>
                  </a:lnTo>
                  <a:lnTo>
                    <a:pt x="14485" y="2609"/>
                  </a:lnTo>
                  <a:lnTo>
                    <a:pt x="14766" y="3475"/>
                  </a:lnTo>
                  <a:lnTo>
                    <a:pt x="14768" y="3475"/>
                  </a:lnTo>
                  <a:lnTo>
                    <a:pt x="14770" y="3475"/>
                  </a:lnTo>
                  <a:lnTo>
                    <a:pt x="15694" y="3475"/>
                  </a:lnTo>
                  <a:lnTo>
                    <a:pt x="15975" y="2609"/>
                  </a:lnTo>
                  <a:lnTo>
                    <a:pt x="15980" y="259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87" name="docshape94"/>
            <p:cNvSpPr>
              <a:spLocks/>
            </p:cNvSpPr>
            <p:nvPr/>
          </p:nvSpPr>
          <p:spPr bwMode="auto">
            <a:xfrm>
              <a:off x="442" y="5870"/>
              <a:ext cx="1481" cy="1438"/>
            </a:xfrm>
            <a:custGeom>
              <a:avLst/>
              <a:gdLst/>
              <a:ahLst/>
              <a:cxnLst>
                <a:cxn ang="0">
                  <a:pos x="322" y="1273"/>
                </a:cxn>
                <a:cxn ang="0">
                  <a:pos x="390" y="1080"/>
                </a:cxn>
                <a:cxn ang="0">
                  <a:pos x="403" y="1041"/>
                </a:cxn>
                <a:cxn ang="0">
                  <a:pos x="461" y="844"/>
                </a:cxn>
                <a:cxn ang="0">
                  <a:pos x="492" y="768"/>
                </a:cxn>
                <a:cxn ang="0">
                  <a:pos x="525" y="649"/>
                </a:cxn>
                <a:cxn ang="0">
                  <a:pos x="593" y="456"/>
                </a:cxn>
                <a:cxn ang="0">
                  <a:pos x="606" y="417"/>
                </a:cxn>
                <a:cxn ang="0">
                  <a:pos x="664" y="221"/>
                </a:cxn>
                <a:cxn ang="0">
                  <a:pos x="694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8" y="223"/>
                </a:cxn>
                <a:cxn ang="0">
                  <a:pos x="846" y="340"/>
                </a:cxn>
                <a:cxn ang="0">
                  <a:pos x="879" y="458"/>
                </a:cxn>
                <a:cxn ang="0">
                  <a:pos x="914" y="549"/>
                </a:cxn>
                <a:cxn ang="0">
                  <a:pos x="914" y="554"/>
                </a:cxn>
                <a:cxn ang="0">
                  <a:pos x="955" y="554"/>
                </a:cxn>
                <a:cxn ang="0">
                  <a:pos x="955" y="692"/>
                </a:cxn>
                <a:cxn ang="0">
                  <a:pos x="1024" y="886"/>
                </a:cxn>
                <a:cxn ang="0">
                  <a:pos x="1044" y="965"/>
                </a:cxn>
                <a:cxn ang="0">
                  <a:pos x="1087" y="1081"/>
                </a:cxn>
                <a:cxn ang="0">
                  <a:pos x="1125" y="1198"/>
                </a:cxn>
                <a:cxn ang="0">
                  <a:pos x="1158" y="1316"/>
                </a:cxn>
                <a:cxn ang="0">
                  <a:pos x="1199" y="1428"/>
                </a:cxn>
                <a:cxn ang="0">
                  <a:pos x="1195" y="1431"/>
                </a:cxn>
                <a:cxn ang="0">
                  <a:pos x="1164" y="1403"/>
                </a:cxn>
                <a:cxn ang="0">
                  <a:pos x="1095" y="1359"/>
                </a:cxn>
                <a:cxn ang="0">
                  <a:pos x="932" y="1234"/>
                </a:cxn>
                <a:cxn ang="0">
                  <a:pos x="899" y="1210"/>
                </a:cxn>
                <a:cxn ang="0">
                  <a:pos x="715" y="1106"/>
                </a:cxn>
                <a:cxn ang="0">
                  <a:pos x="740" y="1094"/>
                </a:cxn>
                <a:cxn ang="0">
                  <a:pos x="763" y="1118"/>
                </a:cxn>
                <a:cxn ang="0">
                  <a:pos x="667" y="1041"/>
                </a:cxn>
                <a:cxn ang="0">
                  <a:pos x="634" y="1017"/>
                </a:cxn>
                <a:cxn ang="0">
                  <a:pos x="465" y="901"/>
                </a:cxn>
                <a:cxn ang="0">
                  <a:pos x="368" y="824"/>
                </a:cxn>
                <a:cxn ang="0">
                  <a:pos x="299" y="780"/>
                </a:cxn>
                <a:cxn ang="0">
                  <a:pos x="136" y="656"/>
                </a:cxn>
                <a:cxn ang="0">
                  <a:pos x="103" y="631"/>
                </a:cxn>
                <a:cxn ang="0">
                  <a:pos x="12" y="549"/>
                </a:cxn>
                <a:cxn ang="0">
                  <a:pos x="217" y="554"/>
                </a:cxn>
                <a:cxn ang="0">
                  <a:pos x="258" y="554"/>
                </a:cxn>
                <a:cxn ang="0">
                  <a:pos x="463" y="549"/>
                </a:cxn>
                <a:cxn ang="0">
                  <a:pos x="545" y="554"/>
                </a:cxn>
                <a:cxn ang="0">
                  <a:pos x="668" y="549"/>
                </a:cxn>
                <a:cxn ang="0">
                  <a:pos x="873" y="554"/>
                </a:cxn>
                <a:cxn ang="0">
                  <a:pos x="996" y="554"/>
                </a:cxn>
                <a:cxn ang="0">
                  <a:pos x="1201" y="549"/>
                </a:cxn>
                <a:cxn ang="0">
                  <a:pos x="1283" y="554"/>
                </a:cxn>
                <a:cxn ang="0">
                  <a:pos x="1406" y="549"/>
                </a:cxn>
                <a:cxn ang="0">
                  <a:pos x="1415" y="604"/>
                </a:cxn>
                <a:cxn ang="0">
                  <a:pos x="1316" y="676"/>
                </a:cxn>
                <a:cxn ang="0">
                  <a:pos x="1213" y="745"/>
                </a:cxn>
                <a:cxn ang="0">
                  <a:pos x="1150" y="797"/>
                </a:cxn>
                <a:cxn ang="0">
                  <a:pos x="981" y="913"/>
                </a:cxn>
                <a:cxn ang="0">
                  <a:pos x="884" y="990"/>
                </a:cxn>
                <a:cxn ang="0">
                  <a:pos x="785" y="1062"/>
                </a:cxn>
                <a:cxn ang="0">
                  <a:pos x="616" y="1178"/>
                </a:cxn>
                <a:cxn ang="0">
                  <a:pos x="553" y="1231"/>
                </a:cxn>
                <a:cxn ang="0">
                  <a:pos x="384" y="1347"/>
                </a:cxn>
                <a:cxn ang="0">
                  <a:pos x="289" y="1392"/>
                </a:cxn>
                <a:cxn ang="0">
                  <a:pos x="279" y="1424"/>
                </a:cxn>
              </a:cxnLst>
              <a:rect l="0" t="0" r="r" b="b"/>
              <a:pathLst>
                <a:path w="1481" h="1438">
                  <a:moveTo>
                    <a:pt x="314" y="1314"/>
                  </a:moveTo>
                  <a:lnTo>
                    <a:pt x="309" y="1312"/>
                  </a:lnTo>
                  <a:lnTo>
                    <a:pt x="297" y="1351"/>
                  </a:lnTo>
                  <a:lnTo>
                    <a:pt x="301" y="1353"/>
                  </a:lnTo>
                  <a:lnTo>
                    <a:pt x="314" y="1314"/>
                  </a:lnTo>
                  <a:close/>
                  <a:moveTo>
                    <a:pt x="339" y="1236"/>
                  </a:moveTo>
                  <a:lnTo>
                    <a:pt x="335" y="1234"/>
                  </a:lnTo>
                  <a:lnTo>
                    <a:pt x="322" y="1273"/>
                  </a:lnTo>
                  <a:lnTo>
                    <a:pt x="327" y="1275"/>
                  </a:lnTo>
                  <a:lnTo>
                    <a:pt x="339" y="1236"/>
                  </a:lnTo>
                  <a:close/>
                  <a:moveTo>
                    <a:pt x="365" y="1158"/>
                  </a:moveTo>
                  <a:lnTo>
                    <a:pt x="360" y="1156"/>
                  </a:lnTo>
                  <a:lnTo>
                    <a:pt x="347" y="1195"/>
                  </a:lnTo>
                  <a:lnTo>
                    <a:pt x="352" y="1197"/>
                  </a:lnTo>
                  <a:lnTo>
                    <a:pt x="365" y="1158"/>
                  </a:lnTo>
                  <a:close/>
                  <a:moveTo>
                    <a:pt x="390" y="1080"/>
                  </a:moveTo>
                  <a:lnTo>
                    <a:pt x="385" y="1078"/>
                  </a:lnTo>
                  <a:lnTo>
                    <a:pt x="373" y="1117"/>
                  </a:lnTo>
                  <a:lnTo>
                    <a:pt x="377" y="1119"/>
                  </a:lnTo>
                  <a:lnTo>
                    <a:pt x="390" y="1080"/>
                  </a:lnTo>
                  <a:close/>
                  <a:moveTo>
                    <a:pt x="416" y="1002"/>
                  </a:moveTo>
                  <a:lnTo>
                    <a:pt x="411" y="1000"/>
                  </a:lnTo>
                  <a:lnTo>
                    <a:pt x="398" y="1039"/>
                  </a:lnTo>
                  <a:lnTo>
                    <a:pt x="403" y="1041"/>
                  </a:lnTo>
                  <a:lnTo>
                    <a:pt x="416" y="1002"/>
                  </a:lnTo>
                  <a:close/>
                  <a:moveTo>
                    <a:pt x="441" y="924"/>
                  </a:moveTo>
                  <a:lnTo>
                    <a:pt x="436" y="922"/>
                  </a:lnTo>
                  <a:lnTo>
                    <a:pt x="423" y="961"/>
                  </a:lnTo>
                  <a:lnTo>
                    <a:pt x="428" y="963"/>
                  </a:lnTo>
                  <a:lnTo>
                    <a:pt x="441" y="924"/>
                  </a:lnTo>
                  <a:close/>
                  <a:moveTo>
                    <a:pt x="466" y="846"/>
                  </a:moveTo>
                  <a:lnTo>
                    <a:pt x="461" y="844"/>
                  </a:lnTo>
                  <a:lnTo>
                    <a:pt x="449" y="883"/>
                  </a:lnTo>
                  <a:lnTo>
                    <a:pt x="454" y="885"/>
                  </a:lnTo>
                  <a:lnTo>
                    <a:pt x="466" y="846"/>
                  </a:lnTo>
                  <a:close/>
                  <a:moveTo>
                    <a:pt x="492" y="768"/>
                  </a:moveTo>
                  <a:lnTo>
                    <a:pt x="487" y="766"/>
                  </a:lnTo>
                  <a:lnTo>
                    <a:pt x="474" y="805"/>
                  </a:lnTo>
                  <a:lnTo>
                    <a:pt x="479" y="807"/>
                  </a:lnTo>
                  <a:lnTo>
                    <a:pt x="492" y="768"/>
                  </a:lnTo>
                  <a:close/>
                  <a:moveTo>
                    <a:pt x="517" y="690"/>
                  </a:moveTo>
                  <a:lnTo>
                    <a:pt x="512" y="688"/>
                  </a:lnTo>
                  <a:lnTo>
                    <a:pt x="499" y="727"/>
                  </a:lnTo>
                  <a:lnTo>
                    <a:pt x="504" y="729"/>
                  </a:lnTo>
                  <a:lnTo>
                    <a:pt x="517" y="690"/>
                  </a:lnTo>
                  <a:close/>
                  <a:moveTo>
                    <a:pt x="542" y="612"/>
                  </a:moveTo>
                  <a:lnTo>
                    <a:pt x="537" y="610"/>
                  </a:lnTo>
                  <a:lnTo>
                    <a:pt x="525" y="649"/>
                  </a:lnTo>
                  <a:lnTo>
                    <a:pt x="530" y="651"/>
                  </a:lnTo>
                  <a:lnTo>
                    <a:pt x="542" y="612"/>
                  </a:lnTo>
                  <a:close/>
                  <a:moveTo>
                    <a:pt x="568" y="534"/>
                  </a:moveTo>
                  <a:lnTo>
                    <a:pt x="563" y="533"/>
                  </a:lnTo>
                  <a:lnTo>
                    <a:pt x="550" y="572"/>
                  </a:lnTo>
                  <a:lnTo>
                    <a:pt x="555" y="573"/>
                  </a:lnTo>
                  <a:lnTo>
                    <a:pt x="568" y="534"/>
                  </a:lnTo>
                  <a:close/>
                  <a:moveTo>
                    <a:pt x="593" y="456"/>
                  </a:moveTo>
                  <a:lnTo>
                    <a:pt x="588" y="455"/>
                  </a:lnTo>
                  <a:lnTo>
                    <a:pt x="575" y="494"/>
                  </a:lnTo>
                  <a:lnTo>
                    <a:pt x="580" y="495"/>
                  </a:lnTo>
                  <a:lnTo>
                    <a:pt x="593" y="456"/>
                  </a:lnTo>
                  <a:close/>
                  <a:moveTo>
                    <a:pt x="618" y="378"/>
                  </a:moveTo>
                  <a:lnTo>
                    <a:pt x="613" y="377"/>
                  </a:lnTo>
                  <a:lnTo>
                    <a:pt x="601" y="416"/>
                  </a:lnTo>
                  <a:lnTo>
                    <a:pt x="606" y="417"/>
                  </a:lnTo>
                  <a:lnTo>
                    <a:pt x="618" y="378"/>
                  </a:lnTo>
                  <a:close/>
                  <a:moveTo>
                    <a:pt x="644" y="300"/>
                  </a:moveTo>
                  <a:lnTo>
                    <a:pt x="639" y="299"/>
                  </a:lnTo>
                  <a:lnTo>
                    <a:pt x="626" y="338"/>
                  </a:lnTo>
                  <a:lnTo>
                    <a:pt x="631" y="339"/>
                  </a:lnTo>
                  <a:lnTo>
                    <a:pt x="644" y="300"/>
                  </a:lnTo>
                  <a:close/>
                  <a:moveTo>
                    <a:pt x="669" y="222"/>
                  </a:moveTo>
                  <a:lnTo>
                    <a:pt x="664" y="221"/>
                  </a:lnTo>
                  <a:lnTo>
                    <a:pt x="651" y="260"/>
                  </a:lnTo>
                  <a:lnTo>
                    <a:pt x="656" y="261"/>
                  </a:lnTo>
                  <a:lnTo>
                    <a:pt x="669" y="222"/>
                  </a:lnTo>
                  <a:close/>
                  <a:moveTo>
                    <a:pt x="694" y="144"/>
                  </a:moveTo>
                  <a:lnTo>
                    <a:pt x="689" y="143"/>
                  </a:lnTo>
                  <a:lnTo>
                    <a:pt x="677" y="182"/>
                  </a:lnTo>
                  <a:lnTo>
                    <a:pt x="682" y="183"/>
                  </a:lnTo>
                  <a:lnTo>
                    <a:pt x="694" y="144"/>
                  </a:lnTo>
                  <a:close/>
                  <a:moveTo>
                    <a:pt x="720" y="66"/>
                  </a:moveTo>
                  <a:lnTo>
                    <a:pt x="715" y="65"/>
                  </a:lnTo>
                  <a:lnTo>
                    <a:pt x="702" y="104"/>
                  </a:lnTo>
                  <a:lnTo>
                    <a:pt x="707" y="105"/>
                  </a:lnTo>
                  <a:lnTo>
                    <a:pt x="720" y="66"/>
                  </a:lnTo>
                  <a:close/>
                  <a:moveTo>
                    <a:pt x="745" y="28"/>
                  </a:moveTo>
                  <a:lnTo>
                    <a:pt x="736" y="0"/>
                  </a:lnTo>
                  <a:lnTo>
                    <a:pt x="727" y="26"/>
                  </a:lnTo>
                  <a:lnTo>
                    <a:pt x="732" y="27"/>
                  </a:lnTo>
                  <a:lnTo>
                    <a:pt x="736" y="16"/>
                  </a:lnTo>
                  <a:lnTo>
                    <a:pt x="740" y="29"/>
                  </a:lnTo>
                  <a:lnTo>
                    <a:pt x="745" y="28"/>
                  </a:lnTo>
                  <a:close/>
                  <a:moveTo>
                    <a:pt x="770" y="106"/>
                  </a:moveTo>
                  <a:lnTo>
                    <a:pt x="758" y="67"/>
                  </a:lnTo>
                  <a:lnTo>
                    <a:pt x="753" y="68"/>
                  </a:lnTo>
                  <a:lnTo>
                    <a:pt x="765" y="107"/>
                  </a:lnTo>
                  <a:lnTo>
                    <a:pt x="770" y="106"/>
                  </a:lnTo>
                  <a:close/>
                  <a:moveTo>
                    <a:pt x="796" y="184"/>
                  </a:moveTo>
                  <a:lnTo>
                    <a:pt x="783" y="145"/>
                  </a:lnTo>
                  <a:lnTo>
                    <a:pt x="778" y="146"/>
                  </a:lnTo>
                  <a:lnTo>
                    <a:pt x="791" y="185"/>
                  </a:lnTo>
                  <a:lnTo>
                    <a:pt x="796" y="184"/>
                  </a:lnTo>
                  <a:close/>
                  <a:moveTo>
                    <a:pt x="821" y="262"/>
                  </a:moveTo>
                  <a:lnTo>
                    <a:pt x="808" y="223"/>
                  </a:lnTo>
                  <a:lnTo>
                    <a:pt x="803" y="224"/>
                  </a:lnTo>
                  <a:lnTo>
                    <a:pt x="816" y="263"/>
                  </a:lnTo>
                  <a:lnTo>
                    <a:pt x="821" y="262"/>
                  </a:lnTo>
                  <a:close/>
                  <a:moveTo>
                    <a:pt x="846" y="340"/>
                  </a:moveTo>
                  <a:lnTo>
                    <a:pt x="834" y="301"/>
                  </a:lnTo>
                  <a:lnTo>
                    <a:pt x="829" y="302"/>
                  </a:lnTo>
                  <a:lnTo>
                    <a:pt x="841" y="341"/>
                  </a:lnTo>
                  <a:lnTo>
                    <a:pt x="846" y="340"/>
                  </a:lnTo>
                  <a:close/>
                  <a:moveTo>
                    <a:pt x="872" y="418"/>
                  </a:moveTo>
                  <a:lnTo>
                    <a:pt x="859" y="379"/>
                  </a:lnTo>
                  <a:lnTo>
                    <a:pt x="854" y="380"/>
                  </a:lnTo>
                  <a:lnTo>
                    <a:pt x="867" y="419"/>
                  </a:lnTo>
                  <a:lnTo>
                    <a:pt x="872" y="418"/>
                  </a:lnTo>
                  <a:close/>
                  <a:moveTo>
                    <a:pt x="897" y="496"/>
                  </a:moveTo>
                  <a:lnTo>
                    <a:pt x="884" y="457"/>
                  </a:lnTo>
                  <a:lnTo>
                    <a:pt x="879" y="458"/>
                  </a:lnTo>
                  <a:lnTo>
                    <a:pt x="892" y="497"/>
                  </a:lnTo>
                  <a:lnTo>
                    <a:pt x="897" y="496"/>
                  </a:lnTo>
                  <a:close/>
                  <a:moveTo>
                    <a:pt x="914" y="549"/>
                  </a:moveTo>
                  <a:lnTo>
                    <a:pt x="910" y="535"/>
                  </a:lnTo>
                  <a:lnTo>
                    <a:pt x="905" y="536"/>
                  </a:lnTo>
                  <a:lnTo>
                    <a:pt x="914" y="565"/>
                  </a:lnTo>
                  <a:lnTo>
                    <a:pt x="914" y="549"/>
                  </a:lnTo>
                  <a:close/>
                  <a:moveTo>
                    <a:pt x="916" y="554"/>
                  </a:moveTo>
                  <a:lnTo>
                    <a:pt x="914" y="549"/>
                  </a:lnTo>
                  <a:lnTo>
                    <a:pt x="914" y="554"/>
                  </a:lnTo>
                  <a:lnTo>
                    <a:pt x="916" y="554"/>
                  </a:lnTo>
                  <a:close/>
                  <a:moveTo>
                    <a:pt x="922" y="574"/>
                  </a:moveTo>
                  <a:lnTo>
                    <a:pt x="916" y="554"/>
                  </a:lnTo>
                  <a:lnTo>
                    <a:pt x="914" y="554"/>
                  </a:lnTo>
                  <a:lnTo>
                    <a:pt x="914" y="565"/>
                  </a:lnTo>
                  <a:lnTo>
                    <a:pt x="917" y="575"/>
                  </a:lnTo>
                  <a:lnTo>
                    <a:pt x="922" y="574"/>
                  </a:lnTo>
                  <a:close/>
                  <a:moveTo>
                    <a:pt x="955" y="554"/>
                  </a:moveTo>
                  <a:lnTo>
                    <a:pt x="955" y="549"/>
                  </a:lnTo>
                  <a:lnTo>
                    <a:pt x="914" y="549"/>
                  </a:lnTo>
                  <a:lnTo>
                    <a:pt x="916" y="554"/>
                  </a:lnTo>
                  <a:lnTo>
                    <a:pt x="955" y="554"/>
                  </a:lnTo>
                  <a:close/>
                  <a:moveTo>
                    <a:pt x="948" y="652"/>
                  </a:moveTo>
                  <a:lnTo>
                    <a:pt x="935" y="613"/>
                  </a:lnTo>
                  <a:lnTo>
                    <a:pt x="930" y="614"/>
                  </a:lnTo>
                  <a:lnTo>
                    <a:pt x="943" y="653"/>
                  </a:lnTo>
                  <a:lnTo>
                    <a:pt x="948" y="652"/>
                  </a:lnTo>
                  <a:close/>
                  <a:moveTo>
                    <a:pt x="973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8" y="731"/>
                  </a:lnTo>
                  <a:lnTo>
                    <a:pt x="973" y="730"/>
                  </a:lnTo>
                  <a:close/>
                  <a:moveTo>
                    <a:pt x="998" y="808"/>
                  </a:moveTo>
                  <a:lnTo>
                    <a:pt x="986" y="769"/>
                  </a:lnTo>
                  <a:lnTo>
                    <a:pt x="981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4" y="886"/>
                  </a:moveTo>
                  <a:lnTo>
                    <a:pt x="1011" y="847"/>
                  </a:lnTo>
                  <a:lnTo>
                    <a:pt x="1006" y="848"/>
                  </a:lnTo>
                  <a:lnTo>
                    <a:pt x="1019" y="887"/>
                  </a:lnTo>
                  <a:lnTo>
                    <a:pt x="1024" y="886"/>
                  </a:lnTo>
                  <a:close/>
                  <a:moveTo>
                    <a:pt x="1049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4" y="965"/>
                  </a:lnTo>
                  <a:lnTo>
                    <a:pt x="1049" y="964"/>
                  </a:lnTo>
                  <a:close/>
                  <a:moveTo>
                    <a:pt x="1074" y="1042"/>
                  </a:moveTo>
                  <a:lnTo>
                    <a:pt x="1062" y="1003"/>
                  </a:lnTo>
                  <a:lnTo>
                    <a:pt x="1057" y="1004"/>
                  </a:lnTo>
                  <a:lnTo>
                    <a:pt x="1069" y="1043"/>
                  </a:lnTo>
                  <a:lnTo>
                    <a:pt x="1074" y="1042"/>
                  </a:lnTo>
                  <a:close/>
                  <a:moveTo>
                    <a:pt x="1100" y="1120"/>
                  </a:moveTo>
                  <a:lnTo>
                    <a:pt x="1087" y="1081"/>
                  </a:lnTo>
                  <a:lnTo>
                    <a:pt x="1082" y="1082"/>
                  </a:lnTo>
                  <a:lnTo>
                    <a:pt x="1095" y="1121"/>
                  </a:lnTo>
                  <a:lnTo>
                    <a:pt x="1100" y="1120"/>
                  </a:lnTo>
                  <a:close/>
                  <a:moveTo>
                    <a:pt x="1125" y="1198"/>
                  </a:moveTo>
                  <a:lnTo>
                    <a:pt x="1112" y="1159"/>
                  </a:lnTo>
                  <a:lnTo>
                    <a:pt x="1108" y="1160"/>
                  </a:lnTo>
                  <a:lnTo>
                    <a:pt x="1120" y="1199"/>
                  </a:lnTo>
                  <a:lnTo>
                    <a:pt x="1125" y="1198"/>
                  </a:lnTo>
                  <a:close/>
                  <a:moveTo>
                    <a:pt x="1150" y="1276"/>
                  </a:moveTo>
                  <a:lnTo>
                    <a:pt x="1138" y="1237"/>
                  </a:lnTo>
                  <a:lnTo>
                    <a:pt x="1133" y="1238"/>
                  </a:lnTo>
                  <a:lnTo>
                    <a:pt x="1146" y="1277"/>
                  </a:lnTo>
                  <a:lnTo>
                    <a:pt x="1150" y="1276"/>
                  </a:lnTo>
                  <a:close/>
                  <a:moveTo>
                    <a:pt x="1176" y="1354"/>
                  </a:moveTo>
                  <a:lnTo>
                    <a:pt x="1163" y="1315"/>
                  </a:lnTo>
                  <a:lnTo>
                    <a:pt x="1158" y="1316"/>
                  </a:lnTo>
                  <a:lnTo>
                    <a:pt x="1171" y="1355"/>
                  </a:lnTo>
                  <a:lnTo>
                    <a:pt x="1176" y="1354"/>
                  </a:lnTo>
                  <a:close/>
                  <a:moveTo>
                    <a:pt x="1203" y="1437"/>
                  </a:moveTo>
                  <a:lnTo>
                    <a:pt x="1188" y="1393"/>
                  </a:lnTo>
                  <a:lnTo>
                    <a:pt x="1184" y="1394"/>
                  </a:lnTo>
                  <a:lnTo>
                    <a:pt x="1195" y="1430"/>
                  </a:lnTo>
                  <a:lnTo>
                    <a:pt x="1198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3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8" y="1430"/>
                  </a:lnTo>
                  <a:lnTo>
                    <a:pt x="1196" y="1431"/>
                  </a:lnTo>
                  <a:lnTo>
                    <a:pt x="1195" y="1430"/>
                  </a:lnTo>
                  <a:lnTo>
                    <a:pt x="1195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8" y="1427"/>
                  </a:lnTo>
                  <a:lnTo>
                    <a:pt x="1195" y="1430"/>
                  </a:lnTo>
                  <a:lnTo>
                    <a:pt x="1196" y="1431"/>
                  </a:lnTo>
                  <a:lnTo>
                    <a:pt x="1198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1" y="1379"/>
                  </a:lnTo>
                  <a:lnTo>
                    <a:pt x="1128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8" y="1355"/>
                  </a:moveTo>
                  <a:lnTo>
                    <a:pt x="1065" y="1330"/>
                  </a:lnTo>
                  <a:lnTo>
                    <a:pt x="1062" y="1335"/>
                  </a:lnTo>
                  <a:lnTo>
                    <a:pt x="1095" y="1359"/>
                  </a:lnTo>
                  <a:lnTo>
                    <a:pt x="1098" y="1355"/>
                  </a:lnTo>
                  <a:close/>
                  <a:moveTo>
                    <a:pt x="1032" y="1306"/>
                  </a:moveTo>
                  <a:lnTo>
                    <a:pt x="999" y="1282"/>
                  </a:lnTo>
                  <a:lnTo>
                    <a:pt x="996" y="1286"/>
                  </a:lnTo>
                  <a:lnTo>
                    <a:pt x="1029" y="1310"/>
                  </a:lnTo>
                  <a:lnTo>
                    <a:pt x="1032" y="1306"/>
                  </a:lnTo>
                  <a:close/>
                  <a:moveTo>
                    <a:pt x="965" y="1258"/>
                  </a:moveTo>
                  <a:lnTo>
                    <a:pt x="932" y="1234"/>
                  </a:lnTo>
                  <a:lnTo>
                    <a:pt x="929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9" y="1210"/>
                  </a:moveTo>
                  <a:lnTo>
                    <a:pt x="866" y="1186"/>
                  </a:lnTo>
                  <a:lnTo>
                    <a:pt x="863" y="1190"/>
                  </a:lnTo>
                  <a:lnTo>
                    <a:pt x="896" y="1214"/>
                  </a:lnTo>
                  <a:lnTo>
                    <a:pt x="899" y="1210"/>
                  </a:lnTo>
                  <a:close/>
                  <a:moveTo>
                    <a:pt x="833" y="1162"/>
                  </a:moveTo>
                  <a:lnTo>
                    <a:pt x="800" y="1138"/>
                  </a:lnTo>
                  <a:lnTo>
                    <a:pt x="797" y="1142"/>
                  </a:lnTo>
                  <a:lnTo>
                    <a:pt x="830" y="1166"/>
                  </a:lnTo>
                  <a:lnTo>
                    <a:pt x="833" y="1162"/>
                  </a:lnTo>
                  <a:close/>
                  <a:moveTo>
                    <a:pt x="736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6" y="1098"/>
                  </a:lnTo>
                  <a:close/>
                  <a:moveTo>
                    <a:pt x="736" y="1091"/>
                  </a:moveTo>
                  <a:lnTo>
                    <a:pt x="733" y="1089"/>
                  </a:lnTo>
                  <a:lnTo>
                    <a:pt x="730" y="1094"/>
                  </a:lnTo>
                  <a:lnTo>
                    <a:pt x="731" y="1094"/>
                  </a:lnTo>
                  <a:lnTo>
                    <a:pt x="736" y="1091"/>
                  </a:lnTo>
                  <a:close/>
                  <a:moveTo>
                    <a:pt x="740" y="1094"/>
                  </a:moveTo>
                  <a:lnTo>
                    <a:pt x="736" y="1091"/>
                  </a:lnTo>
                  <a:lnTo>
                    <a:pt x="731" y="1094"/>
                  </a:lnTo>
                  <a:lnTo>
                    <a:pt x="736" y="1098"/>
                  </a:lnTo>
                  <a:lnTo>
                    <a:pt x="740" y="1094"/>
                  </a:lnTo>
                  <a:close/>
                  <a:moveTo>
                    <a:pt x="766" y="1113"/>
                  </a:moveTo>
                  <a:lnTo>
                    <a:pt x="740" y="1094"/>
                  </a:lnTo>
                  <a:lnTo>
                    <a:pt x="736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752" y="1086"/>
                  </a:moveTo>
                  <a:lnTo>
                    <a:pt x="749" y="1082"/>
                  </a:lnTo>
                  <a:lnTo>
                    <a:pt x="736" y="1091"/>
                  </a:lnTo>
                  <a:lnTo>
                    <a:pt x="740" y="1094"/>
                  </a:lnTo>
                  <a:lnTo>
                    <a:pt x="752" y="1086"/>
                  </a:lnTo>
                  <a:close/>
                  <a:moveTo>
                    <a:pt x="700" y="1065"/>
                  </a:moveTo>
                  <a:lnTo>
                    <a:pt x="667" y="1041"/>
                  </a:lnTo>
                  <a:lnTo>
                    <a:pt x="664" y="1045"/>
                  </a:lnTo>
                  <a:lnTo>
                    <a:pt x="697" y="1069"/>
                  </a:lnTo>
                  <a:lnTo>
                    <a:pt x="700" y="1065"/>
                  </a:lnTo>
                  <a:close/>
                  <a:moveTo>
                    <a:pt x="634" y="1017"/>
                  </a:moveTo>
                  <a:lnTo>
                    <a:pt x="601" y="993"/>
                  </a:lnTo>
                  <a:lnTo>
                    <a:pt x="598" y="997"/>
                  </a:lnTo>
                  <a:lnTo>
                    <a:pt x="631" y="1021"/>
                  </a:lnTo>
                  <a:lnTo>
                    <a:pt x="634" y="1017"/>
                  </a:lnTo>
                  <a:close/>
                  <a:moveTo>
                    <a:pt x="567" y="969"/>
                  </a:moveTo>
                  <a:lnTo>
                    <a:pt x="534" y="945"/>
                  </a:lnTo>
                  <a:lnTo>
                    <a:pt x="531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1" y="921"/>
                  </a:moveTo>
                  <a:lnTo>
                    <a:pt x="468" y="897"/>
                  </a:lnTo>
                  <a:lnTo>
                    <a:pt x="465" y="901"/>
                  </a:lnTo>
                  <a:lnTo>
                    <a:pt x="498" y="925"/>
                  </a:lnTo>
                  <a:lnTo>
                    <a:pt x="501" y="921"/>
                  </a:lnTo>
                  <a:close/>
                  <a:moveTo>
                    <a:pt x="435" y="873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2" y="877"/>
                  </a:lnTo>
                  <a:lnTo>
                    <a:pt x="435" y="873"/>
                  </a:lnTo>
                  <a:close/>
                  <a:moveTo>
                    <a:pt x="368" y="824"/>
                  </a:moveTo>
                  <a:lnTo>
                    <a:pt x="335" y="800"/>
                  </a:lnTo>
                  <a:lnTo>
                    <a:pt x="332" y="804"/>
                  </a:lnTo>
                  <a:lnTo>
                    <a:pt x="365" y="828"/>
                  </a:lnTo>
                  <a:lnTo>
                    <a:pt x="368" y="824"/>
                  </a:lnTo>
                  <a:close/>
                  <a:moveTo>
                    <a:pt x="302" y="776"/>
                  </a:moveTo>
                  <a:lnTo>
                    <a:pt x="269" y="752"/>
                  </a:lnTo>
                  <a:lnTo>
                    <a:pt x="266" y="756"/>
                  </a:lnTo>
                  <a:lnTo>
                    <a:pt x="299" y="780"/>
                  </a:lnTo>
                  <a:lnTo>
                    <a:pt x="302" y="776"/>
                  </a:lnTo>
                  <a:close/>
                  <a:moveTo>
                    <a:pt x="236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3" y="732"/>
                  </a:lnTo>
                  <a:lnTo>
                    <a:pt x="236" y="728"/>
                  </a:lnTo>
                  <a:close/>
                  <a:moveTo>
                    <a:pt x="169" y="680"/>
                  </a:moveTo>
                  <a:lnTo>
                    <a:pt x="136" y="656"/>
                  </a:lnTo>
                  <a:lnTo>
                    <a:pt x="133" y="660"/>
                  </a:lnTo>
                  <a:lnTo>
                    <a:pt x="166" y="684"/>
                  </a:lnTo>
                  <a:lnTo>
                    <a:pt x="169" y="680"/>
                  </a:lnTo>
                  <a:close/>
                  <a:moveTo>
                    <a:pt x="103" y="631"/>
                  </a:moveTo>
                  <a:lnTo>
                    <a:pt x="70" y="607"/>
                  </a:lnTo>
                  <a:lnTo>
                    <a:pt x="67" y="612"/>
                  </a:lnTo>
                  <a:lnTo>
                    <a:pt x="100" y="636"/>
                  </a:lnTo>
                  <a:lnTo>
                    <a:pt x="103" y="631"/>
                  </a:lnTo>
                  <a:close/>
                  <a:moveTo>
                    <a:pt x="37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4" y="587"/>
                  </a:lnTo>
                  <a:lnTo>
                    <a:pt x="37" y="583"/>
                  </a:lnTo>
                  <a:close/>
                  <a:moveTo>
                    <a:pt x="53" y="554"/>
                  </a:moveTo>
                  <a:lnTo>
                    <a:pt x="53" y="549"/>
                  </a:lnTo>
                  <a:lnTo>
                    <a:pt x="12" y="549"/>
                  </a:lnTo>
                  <a:lnTo>
                    <a:pt x="12" y="554"/>
                  </a:lnTo>
                  <a:lnTo>
                    <a:pt x="53" y="554"/>
                  </a:lnTo>
                  <a:close/>
                  <a:moveTo>
                    <a:pt x="135" y="554"/>
                  </a:moveTo>
                  <a:lnTo>
                    <a:pt x="135" y="549"/>
                  </a:lnTo>
                  <a:lnTo>
                    <a:pt x="94" y="549"/>
                  </a:lnTo>
                  <a:lnTo>
                    <a:pt x="94" y="554"/>
                  </a:lnTo>
                  <a:lnTo>
                    <a:pt x="135" y="554"/>
                  </a:lnTo>
                  <a:close/>
                  <a:moveTo>
                    <a:pt x="217" y="554"/>
                  </a:moveTo>
                  <a:lnTo>
                    <a:pt x="217" y="549"/>
                  </a:lnTo>
                  <a:lnTo>
                    <a:pt x="176" y="549"/>
                  </a:lnTo>
                  <a:lnTo>
                    <a:pt x="176" y="554"/>
                  </a:lnTo>
                  <a:lnTo>
                    <a:pt x="217" y="554"/>
                  </a:lnTo>
                  <a:close/>
                  <a:moveTo>
                    <a:pt x="299" y="554"/>
                  </a:moveTo>
                  <a:lnTo>
                    <a:pt x="299" y="549"/>
                  </a:lnTo>
                  <a:lnTo>
                    <a:pt x="258" y="549"/>
                  </a:lnTo>
                  <a:lnTo>
                    <a:pt x="258" y="554"/>
                  </a:lnTo>
                  <a:lnTo>
                    <a:pt x="299" y="554"/>
                  </a:lnTo>
                  <a:close/>
                  <a:moveTo>
                    <a:pt x="381" y="554"/>
                  </a:moveTo>
                  <a:lnTo>
                    <a:pt x="381" y="549"/>
                  </a:lnTo>
                  <a:lnTo>
                    <a:pt x="340" y="549"/>
                  </a:lnTo>
                  <a:lnTo>
                    <a:pt x="340" y="554"/>
                  </a:lnTo>
                  <a:lnTo>
                    <a:pt x="381" y="554"/>
                  </a:lnTo>
                  <a:close/>
                  <a:moveTo>
                    <a:pt x="463" y="554"/>
                  </a:moveTo>
                  <a:lnTo>
                    <a:pt x="463" y="549"/>
                  </a:lnTo>
                  <a:lnTo>
                    <a:pt x="422" y="549"/>
                  </a:lnTo>
                  <a:lnTo>
                    <a:pt x="422" y="554"/>
                  </a:lnTo>
                  <a:lnTo>
                    <a:pt x="463" y="554"/>
                  </a:lnTo>
                  <a:close/>
                  <a:moveTo>
                    <a:pt x="545" y="554"/>
                  </a:moveTo>
                  <a:lnTo>
                    <a:pt x="545" y="549"/>
                  </a:lnTo>
                  <a:lnTo>
                    <a:pt x="504" y="549"/>
                  </a:lnTo>
                  <a:lnTo>
                    <a:pt x="504" y="554"/>
                  </a:lnTo>
                  <a:lnTo>
                    <a:pt x="545" y="554"/>
                  </a:lnTo>
                  <a:close/>
                  <a:moveTo>
                    <a:pt x="627" y="554"/>
                  </a:moveTo>
                  <a:lnTo>
                    <a:pt x="627" y="549"/>
                  </a:lnTo>
                  <a:lnTo>
                    <a:pt x="586" y="549"/>
                  </a:lnTo>
                  <a:lnTo>
                    <a:pt x="586" y="554"/>
                  </a:lnTo>
                  <a:lnTo>
                    <a:pt x="627" y="554"/>
                  </a:lnTo>
                  <a:close/>
                  <a:moveTo>
                    <a:pt x="709" y="554"/>
                  </a:moveTo>
                  <a:lnTo>
                    <a:pt x="709" y="549"/>
                  </a:lnTo>
                  <a:lnTo>
                    <a:pt x="668" y="549"/>
                  </a:lnTo>
                  <a:lnTo>
                    <a:pt x="668" y="554"/>
                  </a:lnTo>
                  <a:lnTo>
                    <a:pt x="709" y="554"/>
                  </a:lnTo>
                  <a:close/>
                  <a:moveTo>
                    <a:pt x="791" y="554"/>
                  </a:moveTo>
                  <a:lnTo>
                    <a:pt x="791" y="549"/>
                  </a:lnTo>
                  <a:lnTo>
                    <a:pt x="750" y="549"/>
                  </a:lnTo>
                  <a:lnTo>
                    <a:pt x="750" y="554"/>
                  </a:lnTo>
                  <a:lnTo>
                    <a:pt x="791" y="554"/>
                  </a:lnTo>
                  <a:close/>
                  <a:moveTo>
                    <a:pt x="873" y="554"/>
                  </a:moveTo>
                  <a:lnTo>
                    <a:pt x="873" y="549"/>
                  </a:lnTo>
                  <a:lnTo>
                    <a:pt x="832" y="549"/>
                  </a:lnTo>
                  <a:lnTo>
                    <a:pt x="832" y="554"/>
                  </a:lnTo>
                  <a:lnTo>
                    <a:pt x="873" y="554"/>
                  </a:lnTo>
                  <a:close/>
                  <a:moveTo>
                    <a:pt x="1037" y="554"/>
                  </a:moveTo>
                  <a:lnTo>
                    <a:pt x="1037" y="549"/>
                  </a:lnTo>
                  <a:lnTo>
                    <a:pt x="996" y="549"/>
                  </a:lnTo>
                  <a:lnTo>
                    <a:pt x="996" y="554"/>
                  </a:lnTo>
                  <a:lnTo>
                    <a:pt x="1037" y="554"/>
                  </a:lnTo>
                  <a:close/>
                  <a:moveTo>
                    <a:pt x="1119" y="554"/>
                  </a:moveTo>
                  <a:lnTo>
                    <a:pt x="1119" y="549"/>
                  </a:lnTo>
                  <a:lnTo>
                    <a:pt x="1078" y="549"/>
                  </a:lnTo>
                  <a:lnTo>
                    <a:pt x="1078" y="554"/>
                  </a:lnTo>
                  <a:lnTo>
                    <a:pt x="1119" y="554"/>
                  </a:lnTo>
                  <a:close/>
                  <a:moveTo>
                    <a:pt x="1201" y="554"/>
                  </a:moveTo>
                  <a:lnTo>
                    <a:pt x="1201" y="549"/>
                  </a:lnTo>
                  <a:lnTo>
                    <a:pt x="1160" y="549"/>
                  </a:lnTo>
                  <a:lnTo>
                    <a:pt x="1160" y="554"/>
                  </a:lnTo>
                  <a:lnTo>
                    <a:pt x="1201" y="554"/>
                  </a:lnTo>
                  <a:close/>
                  <a:moveTo>
                    <a:pt x="1283" y="554"/>
                  </a:moveTo>
                  <a:lnTo>
                    <a:pt x="1283" y="549"/>
                  </a:lnTo>
                  <a:lnTo>
                    <a:pt x="1242" y="549"/>
                  </a:lnTo>
                  <a:lnTo>
                    <a:pt x="1242" y="554"/>
                  </a:lnTo>
                  <a:lnTo>
                    <a:pt x="1283" y="554"/>
                  </a:lnTo>
                  <a:close/>
                  <a:moveTo>
                    <a:pt x="1365" y="554"/>
                  </a:moveTo>
                  <a:lnTo>
                    <a:pt x="1365" y="549"/>
                  </a:lnTo>
                  <a:lnTo>
                    <a:pt x="1324" y="549"/>
                  </a:lnTo>
                  <a:lnTo>
                    <a:pt x="1324" y="554"/>
                  </a:lnTo>
                  <a:lnTo>
                    <a:pt x="1365" y="554"/>
                  </a:lnTo>
                  <a:close/>
                  <a:moveTo>
                    <a:pt x="1447" y="554"/>
                  </a:moveTo>
                  <a:lnTo>
                    <a:pt x="1447" y="549"/>
                  </a:lnTo>
                  <a:lnTo>
                    <a:pt x="1406" y="549"/>
                  </a:lnTo>
                  <a:lnTo>
                    <a:pt x="1406" y="554"/>
                  </a:lnTo>
                  <a:lnTo>
                    <a:pt x="1447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5" y="576"/>
                  </a:lnTo>
                  <a:lnTo>
                    <a:pt x="1448" y="580"/>
                  </a:lnTo>
                  <a:lnTo>
                    <a:pt x="1481" y="556"/>
                  </a:lnTo>
                  <a:close/>
                  <a:moveTo>
                    <a:pt x="1415" y="604"/>
                  </a:moveTo>
                  <a:lnTo>
                    <a:pt x="1412" y="600"/>
                  </a:lnTo>
                  <a:lnTo>
                    <a:pt x="1379" y="624"/>
                  </a:lnTo>
                  <a:lnTo>
                    <a:pt x="1382" y="628"/>
                  </a:lnTo>
                  <a:lnTo>
                    <a:pt x="1415" y="604"/>
                  </a:lnTo>
                  <a:close/>
                  <a:moveTo>
                    <a:pt x="1349" y="652"/>
                  </a:moveTo>
                  <a:lnTo>
                    <a:pt x="1346" y="648"/>
                  </a:lnTo>
                  <a:lnTo>
                    <a:pt x="1312" y="672"/>
                  </a:lnTo>
                  <a:lnTo>
                    <a:pt x="1316" y="676"/>
                  </a:lnTo>
                  <a:lnTo>
                    <a:pt x="1349" y="652"/>
                  </a:lnTo>
                  <a:close/>
                  <a:moveTo>
                    <a:pt x="1282" y="701"/>
                  </a:moveTo>
                  <a:lnTo>
                    <a:pt x="1279" y="696"/>
                  </a:lnTo>
                  <a:lnTo>
                    <a:pt x="1246" y="721"/>
                  </a:lnTo>
                  <a:lnTo>
                    <a:pt x="1249" y="725"/>
                  </a:lnTo>
                  <a:lnTo>
                    <a:pt x="1282" y="701"/>
                  </a:lnTo>
                  <a:close/>
                  <a:moveTo>
                    <a:pt x="1216" y="749"/>
                  </a:moveTo>
                  <a:lnTo>
                    <a:pt x="1213" y="745"/>
                  </a:lnTo>
                  <a:lnTo>
                    <a:pt x="1180" y="769"/>
                  </a:lnTo>
                  <a:lnTo>
                    <a:pt x="1183" y="773"/>
                  </a:lnTo>
                  <a:lnTo>
                    <a:pt x="1216" y="749"/>
                  </a:lnTo>
                  <a:close/>
                  <a:moveTo>
                    <a:pt x="1150" y="797"/>
                  </a:moveTo>
                  <a:lnTo>
                    <a:pt x="1147" y="793"/>
                  </a:lnTo>
                  <a:lnTo>
                    <a:pt x="1113" y="817"/>
                  </a:lnTo>
                  <a:lnTo>
                    <a:pt x="1116" y="821"/>
                  </a:lnTo>
                  <a:lnTo>
                    <a:pt x="1150" y="797"/>
                  </a:lnTo>
                  <a:close/>
                  <a:moveTo>
                    <a:pt x="1083" y="845"/>
                  </a:moveTo>
                  <a:lnTo>
                    <a:pt x="1080" y="841"/>
                  </a:lnTo>
                  <a:lnTo>
                    <a:pt x="1047" y="865"/>
                  </a:lnTo>
                  <a:lnTo>
                    <a:pt x="1050" y="869"/>
                  </a:lnTo>
                  <a:lnTo>
                    <a:pt x="1083" y="845"/>
                  </a:lnTo>
                  <a:close/>
                  <a:moveTo>
                    <a:pt x="1017" y="893"/>
                  </a:moveTo>
                  <a:lnTo>
                    <a:pt x="1014" y="889"/>
                  </a:lnTo>
                  <a:lnTo>
                    <a:pt x="981" y="913"/>
                  </a:lnTo>
                  <a:lnTo>
                    <a:pt x="984" y="917"/>
                  </a:lnTo>
                  <a:lnTo>
                    <a:pt x="1017" y="893"/>
                  </a:lnTo>
                  <a:close/>
                  <a:moveTo>
                    <a:pt x="951" y="942"/>
                  </a:moveTo>
                  <a:lnTo>
                    <a:pt x="948" y="937"/>
                  </a:lnTo>
                  <a:lnTo>
                    <a:pt x="914" y="962"/>
                  </a:lnTo>
                  <a:lnTo>
                    <a:pt x="917" y="966"/>
                  </a:lnTo>
                  <a:lnTo>
                    <a:pt x="951" y="942"/>
                  </a:lnTo>
                  <a:close/>
                  <a:moveTo>
                    <a:pt x="884" y="990"/>
                  </a:moveTo>
                  <a:lnTo>
                    <a:pt x="881" y="986"/>
                  </a:lnTo>
                  <a:lnTo>
                    <a:pt x="848" y="1010"/>
                  </a:lnTo>
                  <a:lnTo>
                    <a:pt x="851" y="1014"/>
                  </a:lnTo>
                  <a:lnTo>
                    <a:pt x="884" y="990"/>
                  </a:lnTo>
                  <a:close/>
                  <a:moveTo>
                    <a:pt x="818" y="1038"/>
                  </a:moveTo>
                  <a:lnTo>
                    <a:pt x="815" y="1034"/>
                  </a:lnTo>
                  <a:lnTo>
                    <a:pt x="782" y="1058"/>
                  </a:lnTo>
                  <a:lnTo>
                    <a:pt x="785" y="1062"/>
                  </a:lnTo>
                  <a:lnTo>
                    <a:pt x="818" y="1038"/>
                  </a:lnTo>
                  <a:close/>
                  <a:moveTo>
                    <a:pt x="685" y="1134"/>
                  </a:moveTo>
                  <a:lnTo>
                    <a:pt x="682" y="1130"/>
                  </a:lnTo>
                  <a:lnTo>
                    <a:pt x="649" y="1154"/>
                  </a:lnTo>
                  <a:lnTo>
                    <a:pt x="652" y="1158"/>
                  </a:lnTo>
                  <a:lnTo>
                    <a:pt x="685" y="1134"/>
                  </a:lnTo>
                  <a:close/>
                  <a:moveTo>
                    <a:pt x="619" y="1183"/>
                  </a:moveTo>
                  <a:lnTo>
                    <a:pt x="616" y="1178"/>
                  </a:lnTo>
                  <a:lnTo>
                    <a:pt x="583" y="1203"/>
                  </a:lnTo>
                  <a:lnTo>
                    <a:pt x="586" y="1207"/>
                  </a:lnTo>
                  <a:lnTo>
                    <a:pt x="619" y="1183"/>
                  </a:lnTo>
                  <a:close/>
                  <a:moveTo>
                    <a:pt x="553" y="1231"/>
                  </a:moveTo>
                  <a:lnTo>
                    <a:pt x="550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3" y="1231"/>
                  </a:lnTo>
                  <a:close/>
                  <a:moveTo>
                    <a:pt x="486" y="1279"/>
                  </a:moveTo>
                  <a:lnTo>
                    <a:pt x="483" y="1275"/>
                  </a:lnTo>
                  <a:lnTo>
                    <a:pt x="450" y="1299"/>
                  </a:lnTo>
                  <a:lnTo>
                    <a:pt x="453" y="1303"/>
                  </a:lnTo>
                  <a:lnTo>
                    <a:pt x="486" y="1279"/>
                  </a:lnTo>
                  <a:close/>
                  <a:moveTo>
                    <a:pt x="420" y="1327"/>
                  </a:moveTo>
                  <a:lnTo>
                    <a:pt x="417" y="1323"/>
                  </a:lnTo>
                  <a:lnTo>
                    <a:pt x="384" y="1347"/>
                  </a:lnTo>
                  <a:lnTo>
                    <a:pt x="387" y="1351"/>
                  </a:lnTo>
                  <a:lnTo>
                    <a:pt x="420" y="1327"/>
                  </a:lnTo>
                  <a:close/>
                  <a:moveTo>
                    <a:pt x="354" y="1375"/>
                  </a:moveTo>
                  <a:lnTo>
                    <a:pt x="351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4" y="1375"/>
                  </a:lnTo>
                  <a:close/>
                  <a:moveTo>
                    <a:pt x="289" y="1392"/>
                  </a:moveTo>
                  <a:lnTo>
                    <a:pt x="284" y="1390"/>
                  </a:lnTo>
                  <a:lnTo>
                    <a:pt x="269" y="1437"/>
                  </a:lnTo>
                  <a:lnTo>
                    <a:pt x="279" y="1430"/>
                  </a:lnTo>
                  <a:lnTo>
                    <a:pt x="279" y="1424"/>
                  </a:lnTo>
                  <a:lnTo>
                    <a:pt x="289" y="1392"/>
                  </a:lnTo>
                  <a:close/>
                  <a:moveTo>
                    <a:pt x="287" y="1424"/>
                  </a:moveTo>
                  <a:lnTo>
                    <a:pt x="284" y="1419"/>
                  </a:lnTo>
                  <a:lnTo>
                    <a:pt x="279" y="1424"/>
                  </a:lnTo>
                  <a:lnTo>
                    <a:pt x="279" y="1430"/>
                  </a:lnTo>
                  <a:lnTo>
                    <a:pt x="287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88" name="docshape95"/>
            <p:cNvSpPr>
              <a:spLocks/>
            </p:cNvSpPr>
            <p:nvPr/>
          </p:nvSpPr>
          <p:spPr bwMode="auto">
            <a:xfrm>
              <a:off x="2840" y="5876"/>
              <a:ext cx="1501" cy="1428"/>
            </a:xfrm>
            <a:custGeom>
              <a:avLst/>
              <a:gdLst/>
              <a:ahLst/>
              <a:cxnLst>
                <a:cxn ang="0">
                  <a:pos x="1500" y="545"/>
                </a:cxn>
                <a:cxn ang="0">
                  <a:pos x="750" y="0"/>
                </a:cxn>
                <a:cxn ang="0">
                  <a:pos x="0" y="545"/>
                </a:cxn>
                <a:cxn ang="0">
                  <a:pos x="5" y="562"/>
                </a:cxn>
                <a:cxn ang="0">
                  <a:pos x="5" y="547"/>
                </a:cxn>
                <a:cxn ang="0">
                  <a:pos x="750" y="6"/>
                </a:cxn>
                <a:cxn ang="0">
                  <a:pos x="1495" y="547"/>
                </a:cxn>
                <a:cxn ang="0">
                  <a:pos x="1495" y="562"/>
                </a:cxn>
                <a:cxn ang="0">
                  <a:pos x="1500" y="545"/>
                </a:cxn>
                <a:cxn ang="0">
                  <a:pos x="290" y="1423"/>
                </a:cxn>
                <a:cxn ang="0">
                  <a:pos x="5" y="547"/>
                </a:cxn>
                <a:cxn ang="0">
                  <a:pos x="5" y="562"/>
                </a:cxn>
                <a:cxn ang="0">
                  <a:pos x="286" y="1427"/>
                </a:cxn>
                <a:cxn ang="0">
                  <a:pos x="288" y="1427"/>
                </a:cxn>
                <a:cxn ang="0">
                  <a:pos x="288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3"/>
                </a:cxn>
                <a:cxn ang="0">
                  <a:pos x="288" y="1423"/>
                </a:cxn>
                <a:cxn ang="0">
                  <a:pos x="288" y="1425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290" y="1424"/>
                </a:cxn>
                <a:cxn ang="0">
                  <a:pos x="288" y="1425"/>
                </a:cxn>
                <a:cxn ang="0">
                  <a:pos x="288" y="1427"/>
                </a:cxn>
                <a:cxn ang="0">
                  <a:pos x="290" y="1427"/>
                </a:cxn>
                <a:cxn ang="0">
                  <a:pos x="1495" y="562"/>
                </a:cxn>
                <a:cxn ang="0">
                  <a:pos x="1495" y="547"/>
                </a:cxn>
                <a:cxn ang="0">
                  <a:pos x="1210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1214" y="1427"/>
                </a:cxn>
                <a:cxn ang="0">
                  <a:pos x="1495" y="562"/>
                </a:cxn>
              </a:cxnLst>
              <a:rect l="0" t="0" r="r" b="b"/>
              <a:pathLst>
                <a:path w="1501" h="1428">
                  <a:moveTo>
                    <a:pt x="1500" y="545"/>
                  </a:moveTo>
                  <a:lnTo>
                    <a:pt x="750" y="0"/>
                  </a:lnTo>
                  <a:lnTo>
                    <a:pt x="0" y="545"/>
                  </a:lnTo>
                  <a:lnTo>
                    <a:pt x="5" y="562"/>
                  </a:lnTo>
                  <a:lnTo>
                    <a:pt x="5" y="547"/>
                  </a:lnTo>
                  <a:lnTo>
                    <a:pt x="750" y="6"/>
                  </a:lnTo>
                  <a:lnTo>
                    <a:pt x="1495" y="547"/>
                  </a:lnTo>
                  <a:lnTo>
                    <a:pt x="1495" y="562"/>
                  </a:lnTo>
                  <a:lnTo>
                    <a:pt x="1500" y="545"/>
                  </a:lnTo>
                  <a:close/>
                  <a:moveTo>
                    <a:pt x="290" y="1423"/>
                  </a:moveTo>
                  <a:lnTo>
                    <a:pt x="5" y="547"/>
                  </a:lnTo>
                  <a:lnTo>
                    <a:pt x="5" y="562"/>
                  </a:lnTo>
                  <a:lnTo>
                    <a:pt x="286" y="1427"/>
                  </a:lnTo>
                  <a:lnTo>
                    <a:pt x="288" y="1427"/>
                  </a:lnTo>
                  <a:lnTo>
                    <a:pt x="288" y="1423"/>
                  </a:lnTo>
                  <a:lnTo>
                    <a:pt x="290" y="1423"/>
                  </a:lnTo>
                  <a:close/>
                  <a:moveTo>
                    <a:pt x="290" y="1424"/>
                  </a:moveTo>
                  <a:lnTo>
                    <a:pt x="290" y="1423"/>
                  </a:lnTo>
                  <a:lnTo>
                    <a:pt x="288" y="1423"/>
                  </a:lnTo>
                  <a:lnTo>
                    <a:pt x="288" y="1425"/>
                  </a:lnTo>
                  <a:lnTo>
                    <a:pt x="290" y="1424"/>
                  </a:lnTo>
                  <a:close/>
                  <a:moveTo>
                    <a:pt x="290" y="1427"/>
                  </a:moveTo>
                  <a:lnTo>
                    <a:pt x="290" y="1424"/>
                  </a:lnTo>
                  <a:lnTo>
                    <a:pt x="288" y="1425"/>
                  </a:lnTo>
                  <a:lnTo>
                    <a:pt x="288" y="1427"/>
                  </a:lnTo>
                  <a:lnTo>
                    <a:pt x="290" y="1427"/>
                  </a:lnTo>
                  <a:close/>
                  <a:moveTo>
                    <a:pt x="1495" y="562"/>
                  </a:moveTo>
                  <a:lnTo>
                    <a:pt x="1495" y="547"/>
                  </a:lnTo>
                  <a:lnTo>
                    <a:pt x="1210" y="1423"/>
                  </a:lnTo>
                  <a:lnTo>
                    <a:pt x="290" y="1423"/>
                  </a:lnTo>
                  <a:lnTo>
                    <a:pt x="290" y="1424"/>
                  </a:lnTo>
                  <a:lnTo>
                    <a:pt x="290" y="1427"/>
                  </a:lnTo>
                  <a:lnTo>
                    <a:pt x="1214" y="1427"/>
                  </a:lnTo>
                  <a:lnTo>
                    <a:pt x="1495" y="56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89" name="docshape96"/>
            <p:cNvSpPr>
              <a:spLocks/>
            </p:cNvSpPr>
            <p:nvPr/>
          </p:nvSpPr>
          <p:spPr bwMode="auto">
            <a:xfrm>
              <a:off x="2855" y="5870"/>
              <a:ext cx="1481" cy="1438"/>
            </a:xfrm>
            <a:custGeom>
              <a:avLst/>
              <a:gdLst/>
              <a:ahLst/>
              <a:cxnLst>
                <a:cxn ang="0">
                  <a:pos x="321" y="1273"/>
                </a:cxn>
                <a:cxn ang="0">
                  <a:pos x="389" y="1080"/>
                </a:cxn>
                <a:cxn ang="0">
                  <a:pos x="402" y="1041"/>
                </a:cxn>
                <a:cxn ang="0">
                  <a:pos x="460" y="844"/>
                </a:cxn>
                <a:cxn ang="0">
                  <a:pos x="491" y="768"/>
                </a:cxn>
                <a:cxn ang="0">
                  <a:pos x="524" y="649"/>
                </a:cxn>
                <a:cxn ang="0">
                  <a:pos x="592" y="456"/>
                </a:cxn>
                <a:cxn ang="0">
                  <a:pos x="605" y="417"/>
                </a:cxn>
                <a:cxn ang="0">
                  <a:pos x="663" y="221"/>
                </a:cxn>
                <a:cxn ang="0">
                  <a:pos x="693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7" y="223"/>
                </a:cxn>
                <a:cxn ang="0">
                  <a:pos x="845" y="340"/>
                </a:cxn>
                <a:cxn ang="0">
                  <a:pos x="879" y="458"/>
                </a:cxn>
                <a:cxn ang="0">
                  <a:pos x="913" y="549"/>
                </a:cxn>
                <a:cxn ang="0">
                  <a:pos x="913" y="554"/>
                </a:cxn>
                <a:cxn ang="0">
                  <a:pos x="954" y="554"/>
                </a:cxn>
                <a:cxn ang="0">
                  <a:pos x="955" y="692"/>
                </a:cxn>
                <a:cxn ang="0">
                  <a:pos x="1023" y="886"/>
                </a:cxn>
                <a:cxn ang="0">
                  <a:pos x="1043" y="965"/>
                </a:cxn>
                <a:cxn ang="0">
                  <a:pos x="1086" y="1081"/>
                </a:cxn>
                <a:cxn ang="0">
                  <a:pos x="1124" y="1198"/>
                </a:cxn>
                <a:cxn ang="0">
                  <a:pos x="1157" y="1316"/>
                </a:cxn>
                <a:cxn ang="0">
                  <a:pos x="1199" y="1428"/>
                </a:cxn>
                <a:cxn ang="0">
                  <a:pos x="1194" y="1431"/>
                </a:cxn>
                <a:cxn ang="0">
                  <a:pos x="1164" y="1403"/>
                </a:cxn>
                <a:cxn ang="0">
                  <a:pos x="1094" y="1359"/>
                </a:cxn>
                <a:cxn ang="0">
                  <a:pos x="931" y="1234"/>
                </a:cxn>
                <a:cxn ang="0">
                  <a:pos x="898" y="1210"/>
                </a:cxn>
                <a:cxn ang="0">
                  <a:pos x="715" y="1106"/>
                </a:cxn>
                <a:cxn ang="0">
                  <a:pos x="739" y="1094"/>
                </a:cxn>
                <a:cxn ang="0">
                  <a:pos x="739" y="1094"/>
                </a:cxn>
                <a:cxn ang="0">
                  <a:pos x="666" y="1041"/>
                </a:cxn>
                <a:cxn ang="0">
                  <a:pos x="633" y="1017"/>
                </a:cxn>
                <a:cxn ang="0">
                  <a:pos x="464" y="901"/>
                </a:cxn>
                <a:cxn ang="0">
                  <a:pos x="367" y="824"/>
                </a:cxn>
                <a:cxn ang="0">
                  <a:pos x="298" y="780"/>
                </a:cxn>
                <a:cxn ang="0">
                  <a:pos x="135" y="656"/>
                </a:cxn>
                <a:cxn ang="0">
                  <a:pos x="102" y="631"/>
                </a:cxn>
                <a:cxn ang="0">
                  <a:pos x="11" y="549"/>
                </a:cxn>
                <a:cxn ang="0">
                  <a:pos x="216" y="554"/>
                </a:cxn>
                <a:cxn ang="0">
                  <a:pos x="257" y="554"/>
                </a:cxn>
                <a:cxn ang="0">
                  <a:pos x="462" y="549"/>
                </a:cxn>
                <a:cxn ang="0">
                  <a:pos x="544" y="554"/>
                </a:cxn>
                <a:cxn ang="0">
                  <a:pos x="667" y="549"/>
                </a:cxn>
                <a:cxn ang="0">
                  <a:pos x="872" y="554"/>
                </a:cxn>
                <a:cxn ang="0">
                  <a:pos x="995" y="554"/>
                </a:cxn>
                <a:cxn ang="0">
                  <a:pos x="1200" y="549"/>
                </a:cxn>
                <a:cxn ang="0">
                  <a:pos x="1282" y="554"/>
                </a:cxn>
                <a:cxn ang="0">
                  <a:pos x="1405" y="549"/>
                </a:cxn>
                <a:cxn ang="0">
                  <a:pos x="1414" y="604"/>
                </a:cxn>
                <a:cxn ang="0">
                  <a:pos x="1315" y="676"/>
                </a:cxn>
                <a:cxn ang="0">
                  <a:pos x="1212" y="745"/>
                </a:cxn>
                <a:cxn ang="0">
                  <a:pos x="1149" y="797"/>
                </a:cxn>
                <a:cxn ang="0">
                  <a:pos x="980" y="913"/>
                </a:cxn>
                <a:cxn ang="0">
                  <a:pos x="883" y="990"/>
                </a:cxn>
                <a:cxn ang="0">
                  <a:pos x="784" y="1062"/>
                </a:cxn>
                <a:cxn ang="0">
                  <a:pos x="615" y="1178"/>
                </a:cxn>
                <a:cxn ang="0">
                  <a:pos x="552" y="1231"/>
                </a:cxn>
                <a:cxn ang="0">
                  <a:pos x="383" y="1347"/>
                </a:cxn>
                <a:cxn ang="0">
                  <a:pos x="288" y="1392"/>
                </a:cxn>
                <a:cxn ang="0">
                  <a:pos x="278" y="1424"/>
                </a:cxn>
              </a:cxnLst>
              <a:rect l="0" t="0" r="r" b="b"/>
              <a:pathLst>
                <a:path w="1481" h="1438">
                  <a:moveTo>
                    <a:pt x="313" y="1314"/>
                  </a:moveTo>
                  <a:lnTo>
                    <a:pt x="308" y="1312"/>
                  </a:lnTo>
                  <a:lnTo>
                    <a:pt x="296" y="1351"/>
                  </a:lnTo>
                  <a:lnTo>
                    <a:pt x="301" y="1353"/>
                  </a:lnTo>
                  <a:lnTo>
                    <a:pt x="313" y="1314"/>
                  </a:lnTo>
                  <a:close/>
                  <a:moveTo>
                    <a:pt x="339" y="1236"/>
                  </a:moveTo>
                  <a:lnTo>
                    <a:pt x="334" y="1234"/>
                  </a:lnTo>
                  <a:lnTo>
                    <a:pt x="321" y="1273"/>
                  </a:lnTo>
                  <a:lnTo>
                    <a:pt x="326" y="1275"/>
                  </a:lnTo>
                  <a:lnTo>
                    <a:pt x="339" y="1236"/>
                  </a:lnTo>
                  <a:close/>
                  <a:moveTo>
                    <a:pt x="364" y="1158"/>
                  </a:moveTo>
                  <a:lnTo>
                    <a:pt x="359" y="1156"/>
                  </a:lnTo>
                  <a:lnTo>
                    <a:pt x="346" y="1195"/>
                  </a:lnTo>
                  <a:lnTo>
                    <a:pt x="351" y="1197"/>
                  </a:lnTo>
                  <a:lnTo>
                    <a:pt x="364" y="1158"/>
                  </a:lnTo>
                  <a:close/>
                  <a:moveTo>
                    <a:pt x="389" y="1080"/>
                  </a:moveTo>
                  <a:lnTo>
                    <a:pt x="384" y="1078"/>
                  </a:lnTo>
                  <a:lnTo>
                    <a:pt x="372" y="1117"/>
                  </a:lnTo>
                  <a:lnTo>
                    <a:pt x="377" y="1119"/>
                  </a:lnTo>
                  <a:lnTo>
                    <a:pt x="389" y="1080"/>
                  </a:lnTo>
                  <a:close/>
                  <a:moveTo>
                    <a:pt x="415" y="1002"/>
                  </a:moveTo>
                  <a:lnTo>
                    <a:pt x="410" y="1000"/>
                  </a:lnTo>
                  <a:lnTo>
                    <a:pt x="397" y="1039"/>
                  </a:lnTo>
                  <a:lnTo>
                    <a:pt x="402" y="1041"/>
                  </a:lnTo>
                  <a:lnTo>
                    <a:pt x="415" y="1002"/>
                  </a:lnTo>
                  <a:close/>
                  <a:moveTo>
                    <a:pt x="440" y="924"/>
                  </a:moveTo>
                  <a:lnTo>
                    <a:pt x="435" y="922"/>
                  </a:lnTo>
                  <a:lnTo>
                    <a:pt x="422" y="961"/>
                  </a:lnTo>
                  <a:lnTo>
                    <a:pt x="427" y="963"/>
                  </a:lnTo>
                  <a:lnTo>
                    <a:pt x="440" y="924"/>
                  </a:lnTo>
                  <a:close/>
                  <a:moveTo>
                    <a:pt x="465" y="846"/>
                  </a:moveTo>
                  <a:lnTo>
                    <a:pt x="460" y="844"/>
                  </a:lnTo>
                  <a:lnTo>
                    <a:pt x="448" y="883"/>
                  </a:lnTo>
                  <a:lnTo>
                    <a:pt x="453" y="885"/>
                  </a:lnTo>
                  <a:lnTo>
                    <a:pt x="465" y="846"/>
                  </a:lnTo>
                  <a:close/>
                  <a:moveTo>
                    <a:pt x="491" y="768"/>
                  </a:moveTo>
                  <a:lnTo>
                    <a:pt x="486" y="766"/>
                  </a:lnTo>
                  <a:lnTo>
                    <a:pt x="473" y="805"/>
                  </a:lnTo>
                  <a:lnTo>
                    <a:pt x="478" y="807"/>
                  </a:lnTo>
                  <a:lnTo>
                    <a:pt x="491" y="768"/>
                  </a:lnTo>
                  <a:close/>
                  <a:moveTo>
                    <a:pt x="516" y="690"/>
                  </a:moveTo>
                  <a:lnTo>
                    <a:pt x="511" y="688"/>
                  </a:lnTo>
                  <a:lnTo>
                    <a:pt x="498" y="727"/>
                  </a:lnTo>
                  <a:lnTo>
                    <a:pt x="503" y="729"/>
                  </a:lnTo>
                  <a:lnTo>
                    <a:pt x="516" y="690"/>
                  </a:lnTo>
                  <a:close/>
                  <a:moveTo>
                    <a:pt x="541" y="612"/>
                  </a:moveTo>
                  <a:lnTo>
                    <a:pt x="537" y="610"/>
                  </a:lnTo>
                  <a:lnTo>
                    <a:pt x="524" y="649"/>
                  </a:lnTo>
                  <a:lnTo>
                    <a:pt x="529" y="651"/>
                  </a:lnTo>
                  <a:lnTo>
                    <a:pt x="541" y="612"/>
                  </a:lnTo>
                  <a:close/>
                  <a:moveTo>
                    <a:pt x="567" y="534"/>
                  </a:moveTo>
                  <a:lnTo>
                    <a:pt x="562" y="533"/>
                  </a:lnTo>
                  <a:lnTo>
                    <a:pt x="549" y="572"/>
                  </a:lnTo>
                  <a:lnTo>
                    <a:pt x="554" y="573"/>
                  </a:lnTo>
                  <a:lnTo>
                    <a:pt x="567" y="534"/>
                  </a:lnTo>
                  <a:close/>
                  <a:moveTo>
                    <a:pt x="592" y="456"/>
                  </a:moveTo>
                  <a:lnTo>
                    <a:pt x="587" y="454"/>
                  </a:lnTo>
                  <a:lnTo>
                    <a:pt x="575" y="494"/>
                  </a:lnTo>
                  <a:lnTo>
                    <a:pt x="579" y="495"/>
                  </a:lnTo>
                  <a:lnTo>
                    <a:pt x="592" y="456"/>
                  </a:lnTo>
                  <a:close/>
                  <a:moveTo>
                    <a:pt x="617" y="378"/>
                  </a:moveTo>
                  <a:lnTo>
                    <a:pt x="613" y="377"/>
                  </a:lnTo>
                  <a:lnTo>
                    <a:pt x="600" y="416"/>
                  </a:lnTo>
                  <a:lnTo>
                    <a:pt x="605" y="417"/>
                  </a:lnTo>
                  <a:lnTo>
                    <a:pt x="617" y="378"/>
                  </a:lnTo>
                  <a:close/>
                  <a:moveTo>
                    <a:pt x="643" y="300"/>
                  </a:moveTo>
                  <a:lnTo>
                    <a:pt x="638" y="299"/>
                  </a:lnTo>
                  <a:lnTo>
                    <a:pt x="625" y="338"/>
                  </a:lnTo>
                  <a:lnTo>
                    <a:pt x="630" y="339"/>
                  </a:lnTo>
                  <a:lnTo>
                    <a:pt x="643" y="300"/>
                  </a:lnTo>
                  <a:close/>
                  <a:moveTo>
                    <a:pt x="668" y="222"/>
                  </a:moveTo>
                  <a:lnTo>
                    <a:pt x="663" y="221"/>
                  </a:lnTo>
                  <a:lnTo>
                    <a:pt x="651" y="260"/>
                  </a:lnTo>
                  <a:lnTo>
                    <a:pt x="655" y="261"/>
                  </a:lnTo>
                  <a:lnTo>
                    <a:pt x="668" y="222"/>
                  </a:lnTo>
                  <a:close/>
                  <a:moveTo>
                    <a:pt x="693" y="144"/>
                  </a:moveTo>
                  <a:lnTo>
                    <a:pt x="689" y="143"/>
                  </a:lnTo>
                  <a:lnTo>
                    <a:pt x="676" y="182"/>
                  </a:lnTo>
                  <a:lnTo>
                    <a:pt x="681" y="183"/>
                  </a:lnTo>
                  <a:lnTo>
                    <a:pt x="693" y="144"/>
                  </a:lnTo>
                  <a:close/>
                  <a:moveTo>
                    <a:pt x="719" y="66"/>
                  </a:moveTo>
                  <a:lnTo>
                    <a:pt x="714" y="65"/>
                  </a:lnTo>
                  <a:lnTo>
                    <a:pt x="701" y="104"/>
                  </a:lnTo>
                  <a:lnTo>
                    <a:pt x="706" y="105"/>
                  </a:lnTo>
                  <a:lnTo>
                    <a:pt x="719" y="66"/>
                  </a:lnTo>
                  <a:close/>
                  <a:moveTo>
                    <a:pt x="744" y="28"/>
                  </a:moveTo>
                  <a:lnTo>
                    <a:pt x="735" y="0"/>
                  </a:lnTo>
                  <a:lnTo>
                    <a:pt x="727" y="26"/>
                  </a:lnTo>
                  <a:lnTo>
                    <a:pt x="731" y="27"/>
                  </a:lnTo>
                  <a:lnTo>
                    <a:pt x="735" y="16"/>
                  </a:lnTo>
                  <a:lnTo>
                    <a:pt x="739" y="29"/>
                  </a:lnTo>
                  <a:lnTo>
                    <a:pt x="744" y="28"/>
                  </a:lnTo>
                  <a:close/>
                  <a:moveTo>
                    <a:pt x="769" y="106"/>
                  </a:moveTo>
                  <a:lnTo>
                    <a:pt x="757" y="67"/>
                  </a:lnTo>
                  <a:lnTo>
                    <a:pt x="752" y="68"/>
                  </a:lnTo>
                  <a:lnTo>
                    <a:pt x="765" y="107"/>
                  </a:lnTo>
                  <a:lnTo>
                    <a:pt x="769" y="106"/>
                  </a:lnTo>
                  <a:close/>
                  <a:moveTo>
                    <a:pt x="795" y="184"/>
                  </a:moveTo>
                  <a:lnTo>
                    <a:pt x="782" y="145"/>
                  </a:lnTo>
                  <a:lnTo>
                    <a:pt x="777" y="146"/>
                  </a:lnTo>
                  <a:lnTo>
                    <a:pt x="790" y="185"/>
                  </a:lnTo>
                  <a:lnTo>
                    <a:pt x="795" y="184"/>
                  </a:lnTo>
                  <a:close/>
                  <a:moveTo>
                    <a:pt x="820" y="262"/>
                  </a:moveTo>
                  <a:lnTo>
                    <a:pt x="807" y="223"/>
                  </a:lnTo>
                  <a:lnTo>
                    <a:pt x="803" y="224"/>
                  </a:lnTo>
                  <a:lnTo>
                    <a:pt x="815" y="263"/>
                  </a:lnTo>
                  <a:lnTo>
                    <a:pt x="820" y="262"/>
                  </a:lnTo>
                  <a:close/>
                  <a:moveTo>
                    <a:pt x="845" y="340"/>
                  </a:moveTo>
                  <a:lnTo>
                    <a:pt x="833" y="301"/>
                  </a:lnTo>
                  <a:lnTo>
                    <a:pt x="828" y="302"/>
                  </a:lnTo>
                  <a:lnTo>
                    <a:pt x="841" y="341"/>
                  </a:lnTo>
                  <a:lnTo>
                    <a:pt x="845" y="340"/>
                  </a:lnTo>
                  <a:close/>
                  <a:moveTo>
                    <a:pt x="871" y="418"/>
                  </a:moveTo>
                  <a:lnTo>
                    <a:pt x="858" y="379"/>
                  </a:lnTo>
                  <a:lnTo>
                    <a:pt x="853" y="380"/>
                  </a:lnTo>
                  <a:lnTo>
                    <a:pt x="866" y="419"/>
                  </a:lnTo>
                  <a:lnTo>
                    <a:pt x="871" y="418"/>
                  </a:lnTo>
                  <a:close/>
                  <a:moveTo>
                    <a:pt x="896" y="496"/>
                  </a:moveTo>
                  <a:lnTo>
                    <a:pt x="883" y="457"/>
                  </a:lnTo>
                  <a:lnTo>
                    <a:pt x="879" y="458"/>
                  </a:lnTo>
                  <a:lnTo>
                    <a:pt x="891" y="497"/>
                  </a:lnTo>
                  <a:lnTo>
                    <a:pt x="896" y="496"/>
                  </a:lnTo>
                  <a:close/>
                  <a:moveTo>
                    <a:pt x="913" y="549"/>
                  </a:moveTo>
                  <a:lnTo>
                    <a:pt x="909" y="535"/>
                  </a:lnTo>
                  <a:lnTo>
                    <a:pt x="904" y="536"/>
                  </a:lnTo>
                  <a:lnTo>
                    <a:pt x="913" y="565"/>
                  </a:lnTo>
                  <a:lnTo>
                    <a:pt x="913" y="549"/>
                  </a:lnTo>
                  <a:close/>
                  <a:moveTo>
                    <a:pt x="915" y="554"/>
                  </a:moveTo>
                  <a:lnTo>
                    <a:pt x="913" y="549"/>
                  </a:lnTo>
                  <a:lnTo>
                    <a:pt x="913" y="554"/>
                  </a:lnTo>
                  <a:lnTo>
                    <a:pt x="915" y="554"/>
                  </a:lnTo>
                  <a:close/>
                  <a:moveTo>
                    <a:pt x="921" y="574"/>
                  </a:moveTo>
                  <a:lnTo>
                    <a:pt x="915" y="554"/>
                  </a:lnTo>
                  <a:lnTo>
                    <a:pt x="913" y="554"/>
                  </a:lnTo>
                  <a:lnTo>
                    <a:pt x="913" y="565"/>
                  </a:lnTo>
                  <a:lnTo>
                    <a:pt x="917" y="575"/>
                  </a:lnTo>
                  <a:lnTo>
                    <a:pt x="921" y="574"/>
                  </a:lnTo>
                  <a:close/>
                  <a:moveTo>
                    <a:pt x="954" y="554"/>
                  </a:moveTo>
                  <a:lnTo>
                    <a:pt x="954" y="549"/>
                  </a:lnTo>
                  <a:lnTo>
                    <a:pt x="913" y="549"/>
                  </a:lnTo>
                  <a:lnTo>
                    <a:pt x="915" y="554"/>
                  </a:lnTo>
                  <a:lnTo>
                    <a:pt x="954" y="554"/>
                  </a:lnTo>
                  <a:close/>
                  <a:moveTo>
                    <a:pt x="947" y="652"/>
                  </a:moveTo>
                  <a:lnTo>
                    <a:pt x="934" y="613"/>
                  </a:lnTo>
                  <a:lnTo>
                    <a:pt x="929" y="614"/>
                  </a:lnTo>
                  <a:lnTo>
                    <a:pt x="942" y="653"/>
                  </a:lnTo>
                  <a:lnTo>
                    <a:pt x="947" y="652"/>
                  </a:lnTo>
                  <a:close/>
                  <a:moveTo>
                    <a:pt x="972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7" y="731"/>
                  </a:lnTo>
                  <a:lnTo>
                    <a:pt x="972" y="730"/>
                  </a:lnTo>
                  <a:close/>
                  <a:moveTo>
                    <a:pt x="998" y="808"/>
                  </a:moveTo>
                  <a:lnTo>
                    <a:pt x="985" y="769"/>
                  </a:lnTo>
                  <a:lnTo>
                    <a:pt x="980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3" y="886"/>
                  </a:moveTo>
                  <a:lnTo>
                    <a:pt x="1010" y="847"/>
                  </a:lnTo>
                  <a:lnTo>
                    <a:pt x="1005" y="848"/>
                  </a:lnTo>
                  <a:lnTo>
                    <a:pt x="1018" y="887"/>
                  </a:lnTo>
                  <a:lnTo>
                    <a:pt x="1023" y="886"/>
                  </a:lnTo>
                  <a:close/>
                  <a:moveTo>
                    <a:pt x="1048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3" y="965"/>
                  </a:lnTo>
                  <a:lnTo>
                    <a:pt x="1048" y="964"/>
                  </a:lnTo>
                  <a:close/>
                  <a:moveTo>
                    <a:pt x="1074" y="1042"/>
                  </a:moveTo>
                  <a:lnTo>
                    <a:pt x="1061" y="1003"/>
                  </a:lnTo>
                  <a:lnTo>
                    <a:pt x="1056" y="1004"/>
                  </a:lnTo>
                  <a:lnTo>
                    <a:pt x="1069" y="1043"/>
                  </a:lnTo>
                  <a:lnTo>
                    <a:pt x="1074" y="1042"/>
                  </a:lnTo>
                  <a:close/>
                  <a:moveTo>
                    <a:pt x="1099" y="1120"/>
                  </a:moveTo>
                  <a:lnTo>
                    <a:pt x="1086" y="1081"/>
                  </a:lnTo>
                  <a:lnTo>
                    <a:pt x="1081" y="1082"/>
                  </a:lnTo>
                  <a:lnTo>
                    <a:pt x="1094" y="1121"/>
                  </a:lnTo>
                  <a:lnTo>
                    <a:pt x="1099" y="1120"/>
                  </a:lnTo>
                  <a:close/>
                  <a:moveTo>
                    <a:pt x="1124" y="1198"/>
                  </a:moveTo>
                  <a:lnTo>
                    <a:pt x="1112" y="1159"/>
                  </a:lnTo>
                  <a:lnTo>
                    <a:pt x="1107" y="1160"/>
                  </a:lnTo>
                  <a:lnTo>
                    <a:pt x="1119" y="1199"/>
                  </a:lnTo>
                  <a:lnTo>
                    <a:pt x="1124" y="1198"/>
                  </a:lnTo>
                  <a:close/>
                  <a:moveTo>
                    <a:pt x="1150" y="1276"/>
                  </a:moveTo>
                  <a:lnTo>
                    <a:pt x="1137" y="1237"/>
                  </a:lnTo>
                  <a:lnTo>
                    <a:pt x="1132" y="1238"/>
                  </a:lnTo>
                  <a:lnTo>
                    <a:pt x="1145" y="1277"/>
                  </a:lnTo>
                  <a:lnTo>
                    <a:pt x="1150" y="1276"/>
                  </a:lnTo>
                  <a:close/>
                  <a:moveTo>
                    <a:pt x="1175" y="1354"/>
                  </a:moveTo>
                  <a:lnTo>
                    <a:pt x="1162" y="1315"/>
                  </a:lnTo>
                  <a:lnTo>
                    <a:pt x="1157" y="1316"/>
                  </a:lnTo>
                  <a:lnTo>
                    <a:pt x="1170" y="1355"/>
                  </a:lnTo>
                  <a:lnTo>
                    <a:pt x="1175" y="1354"/>
                  </a:lnTo>
                  <a:close/>
                  <a:moveTo>
                    <a:pt x="1202" y="1437"/>
                  </a:moveTo>
                  <a:lnTo>
                    <a:pt x="1188" y="1393"/>
                  </a:lnTo>
                  <a:lnTo>
                    <a:pt x="1183" y="1394"/>
                  </a:lnTo>
                  <a:lnTo>
                    <a:pt x="1194" y="1430"/>
                  </a:lnTo>
                  <a:lnTo>
                    <a:pt x="1197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2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7" y="1430"/>
                  </a:lnTo>
                  <a:lnTo>
                    <a:pt x="1195" y="1431"/>
                  </a:lnTo>
                  <a:lnTo>
                    <a:pt x="1194" y="1430"/>
                  </a:lnTo>
                  <a:lnTo>
                    <a:pt x="1194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7" y="1427"/>
                  </a:lnTo>
                  <a:lnTo>
                    <a:pt x="1194" y="1430"/>
                  </a:lnTo>
                  <a:lnTo>
                    <a:pt x="1195" y="1431"/>
                  </a:lnTo>
                  <a:lnTo>
                    <a:pt x="1197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0" y="1379"/>
                  </a:lnTo>
                  <a:lnTo>
                    <a:pt x="1127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7" y="1355"/>
                  </a:moveTo>
                  <a:lnTo>
                    <a:pt x="1064" y="1330"/>
                  </a:lnTo>
                  <a:lnTo>
                    <a:pt x="1061" y="1335"/>
                  </a:lnTo>
                  <a:lnTo>
                    <a:pt x="1094" y="1359"/>
                  </a:lnTo>
                  <a:lnTo>
                    <a:pt x="1097" y="1355"/>
                  </a:lnTo>
                  <a:close/>
                  <a:moveTo>
                    <a:pt x="1031" y="1306"/>
                  </a:moveTo>
                  <a:lnTo>
                    <a:pt x="998" y="1282"/>
                  </a:lnTo>
                  <a:lnTo>
                    <a:pt x="995" y="1286"/>
                  </a:lnTo>
                  <a:lnTo>
                    <a:pt x="1028" y="1310"/>
                  </a:lnTo>
                  <a:lnTo>
                    <a:pt x="1031" y="1306"/>
                  </a:lnTo>
                  <a:close/>
                  <a:moveTo>
                    <a:pt x="965" y="1258"/>
                  </a:moveTo>
                  <a:lnTo>
                    <a:pt x="931" y="1234"/>
                  </a:lnTo>
                  <a:lnTo>
                    <a:pt x="928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8" y="1210"/>
                  </a:moveTo>
                  <a:lnTo>
                    <a:pt x="865" y="1186"/>
                  </a:lnTo>
                  <a:lnTo>
                    <a:pt x="862" y="1190"/>
                  </a:lnTo>
                  <a:lnTo>
                    <a:pt x="895" y="1214"/>
                  </a:lnTo>
                  <a:lnTo>
                    <a:pt x="898" y="1210"/>
                  </a:lnTo>
                  <a:close/>
                  <a:moveTo>
                    <a:pt x="832" y="1162"/>
                  </a:moveTo>
                  <a:lnTo>
                    <a:pt x="799" y="1138"/>
                  </a:lnTo>
                  <a:lnTo>
                    <a:pt x="796" y="1142"/>
                  </a:lnTo>
                  <a:lnTo>
                    <a:pt x="829" y="1166"/>
                  </a:lnTo>
                  <a:lnTo>
                    <a:pt x="832" y="1162"/>
                  </a:lnTo>
                  <a:close/>
                  <a:moveTo>
                    <a:pt x="735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5" y="1098"/>
                  </a:lnTo>
                  <a:close/>
                  <a:moveTo>
                    <a:pt x="735" y="1091"/>
                  </a:moveTo>
                  <a:lnTo>
                    <a:pt x="732" y="1089"/>
                  </a:lnTo>
                  <a:lnTo>
                    <a:pt x="729" y="1094"/>
                  </a:lnTo>
                  <a:lnTo>
                    <a:pt x="731" y="1094"/>
                  </a:lnTo>
                  <a:lnTo>
                    <a:pt x="735" y="1091"/>
                  </a:lnTo>
                  <a:close/>
                  <a:moveTo>
                    <a:pt x="739" y="1094"/>
                  </a:moveTo>
                  <a:lnTo>
                    <a:pt x="735" y="1091"/>
                  </a:lnTo>
                  <a:lnTo>
                    <a:pt x="731" y="1094"/>
                  </a:lnTo>
                  <a:lnTo>
                    <a:pt x="735" y="1098"/>
                  </a:lnTo>
                  <a:lnTo>
                    <a:pt x="739" y="1094"/>
                  </a:lnTo>
                  <a:close/>
                  <a:moveTo>
                    <a:pt x="751" y="1086"/>
                  </a:moveTo>
                  <a:lnTo>
                    <a:pt x="748" y="1082"/>
                  </a:lnTo>
                  <a:lnTo>
                    <a:pt x="735" y="1091"/>
                  </a:lnTo>
                  <a:lnTo>
                    <a:pt x="739" y="1094"/>
                  </a:lnTo>
                  <a:lnTo>
                    <a:pt x="751" y="1086"/>
                  </a:lnTo>
                  <a:close/>
                  <a:moveTo>
                    <a:pt x="766" y="1113"/>
                  </a:moveTo>
                  <a:lnTo>
                    <a:pt x="739" y="1094"/>
                  </a:lnTo>
                  <a:lnTo>
                    <a:pt x="735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699" y="1065"/>
                  </a:moveTo>
                  <a:lnTo>
                    <a:pt x="666" y="1041"/>
                  </a:lnTo>
                  <a:lnTo>
                    <a:pt x="663" y="1045"/>
                  </a:lnTo>
                  <a:lnTo>
                    <a:pt x="696" y="1069"/>
                  </a:lnTo>
                  <a:lnTo>
                    <a:pt x="699" y="1065"/>
                  </a:lnTo>
                  <a:close/>
                  <a:moveTo>
                    <a:pt x="633" y="1017"/>
                  </a:moveTo>
                  <a:lnTo>
                    <a:pt x="600" y="993"/>
                  </a:lnTo>
                  <a:lnTo>
                    <a:pt x="597" y="997"/>
                  </a:lnTo>
                  <a:lnTo>
                    <a:pt x="630" y="1021"/>
                  </a:lnTo>
                  <a:lnTo>
                    <a:pt x="633" y="1017"/>
                  </a:lnTo>
                  <a:close/>
                  <a:moveTo>
                    <a:pt x="567" y="969"/>
                  </a:moveTo>
                  <a:lnTo>
                    <a:pt x="533" y="945"/>
                  </a:lnTo>
                  <a:lnTo>
                    <a:pt x="530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0" y="921"/>
                  </a:moveTo>
                  <a:lnTo>
                    <a:pt x="467" y="897"/>
                  </a:lnTo>
                  <a:lnTo>
                    <a:pt x="464" y="901"/>
                  </a:lnTo>
                  <a:lnTo>
                    <a:pt x="497" y="925"/>
                  </a:lnTo>
                  <a:lnTo>
                    <a:pt x="500" y="921"/>
                  </a:lnTo>
                  <a:close/>
                  <a:moveTo>
                    <a:pt x="434" y="873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1" y="877"/>
                  </a:lnTo>
                  <a:lnTo>
                    <a:pt x="434" y="873"/>
                  </a:lnTo>
                  <a:close/>
                  <a:moveTo>
                    <a:pt x="367" y="824"/>
                  </a:moveTo>
                  <a:lnTo>
                    <a:pt x="334" y="800"/>
                  </a:lnTo>
                  <a:lnTo>
                    <a:pt x="331" y="804"/>
                  </a:lnTo>
                  <a:lnTo>
                    <a:pt x="364" y="828"/>
                  </a:lnTo>
                  <a:lnTo>
                    <a:pt x="367" y="824"/>
                  </a:lnTo>
                  <a:close/>
                  <a:moveTo>
                    <a:pt x="301" y="776"/>
                  </a:moveTo>
                  <a:lnTo>
                    <a:pt x="268" y="752"/>
                  </a:lnTo>
                  <a:lnTo>
                    <a:pt x="265" y="756"/>
                  </a:lnTo>
                  <a:lnTo>
                    <a:pt x="298" y="780"/>
                  </a:lnTo>
                  <a:lnTo>
                    <a:pt x="301" y="776"/>
                  </a:lnTo>
                  <a:close/>
                  <a:moveTo>
                    <a:pt x="235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2" y="732"/>
                  </a:lnTo>
                  <a:lnTo>
                    <a:pt x="235" y="728"/>
                  </a:lnTo>
                  <a:close/>
                  <a:moveTo>
                    <a:pt x="168" y="680"/>
                  </a:moveTo>
                  <a:lnTo>
                    <a:pt x="135" y="656"/>
                  </a:lnTo>
                  <a:lnTo>
                    <a:pt x="132" y="660"/>
                  </a:lnTo>
                  <a:lnTo>
                    <a:pt x="165" y="684"/>
                  </a:lnTo>
                  <a:lnTo>
                    <a:pt x="168" y="680"/>
                  </a:lnTo>
                  <a:close/>
                  <a:moveTo>
                    <a:pt x="102" y="631"/>
                  </a:moveTo>
                  <a:lnTo>
                    <a:pt x="69" y="607"/>
                  </a:lnTo>
                  <a:lnTo>
                    <a:pt x="66" y="612"/>
                  </a:lnTo>
                  <a:lnTo>
                    <a:pt x="99" y="636"/>
                  </a:lnTo>
                  <a:lnTo>
                    <a:pt x="102" y="631"/>
                  </a:lnTo>
                  <a:close/>
                  <a:moveTo>
                    <a:pt x="36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3" y="587"/>
                  </a:lnTo>
                  <a:lnTo>
                    <a:pt x="36" y="583"/>
                  </a:lnTo>
                  <a:close/>
                  <a:moveTo>
                    <a:pt x="52" y="554"/>
                  </a:moveTo>
                  <a:lnTo>
                    <a:pt x="52" y="549"/>
                  </a:lnTo>
                  <a:lnTo>
                    <a:pt x="11" y="549"/>
                  </a:lnTo>
                  <a:lnTo>
                    <a:pt x="11" y="554"/>
                  </a:lnTo>
                  <a:lnTo>
                    <a:pt x="52" y="554"/>
                  </a:lnTo>
                  <a:close/>
                  <a:moveTo>
                    <a:pt x="134" y="554"/>
                  </a:moveTo>
                  <a:lnTo>
                    <a:pt x="134" y="549"/>
                  </a:lnTo>
                  <a:lnTo>
                    <a:pt x="93" y="549"/>
                  </a:lnTo>
                  <a:lnTo>
                    <a:pt x="93" y="554"/>
                  </a:lnTo>
                  <a:lnTo>
                    <a:pt x="134" y="554"/>
                  </a:lnTo>
                  <a:close/>
                  <a:moveTo>
                    <a:pt x="216" y="554"/>
                  </a:moveTo>
                  <a:lnTo>
                    <a:pt x="216" y="549"/>
                  </a:lnTo>
                  <a:lnTo>
                    <a:pt x="175" y="549"/>
                  </a:lnTo>
                  <a:lnTo>
                    <a:pt x="175" y="554"/>
                  </a:lnTo>
                  <a:lnTo>
                    <a:pt x="216" y="554"/>
                  </a:lnTo>
                  <a:close/>
                  <a:moveTo>
                    <a:pt x="298" y="554"/>
                  </a:moveTo>
                  <a:lnTo>
                    <a:pt x="298" y="549"/>
                  </a:lnTo>
                  <a:lnTo>
                    <a:pt x="257" y="549"/>
                  </a:lnTo>
                  <a:lnTo>
                    <a:pt x="257" y="554"/>
                  </a:lnTo>
                  <a:lnTo>
                    <a:pt x="298" y="554"/>
                  </a:lnTo>
                  <a:close/>
                  <a:moveTo>
                    <a:pt x="380" y="554"/>
                  </a:moveTo>
                  <a:lnTo>
                    <a:pt x="380" y="549"/>
                  </a:lnTo>
                  <a:lnTo>
                    <a:pt x="339" y="549"/>
                  </a:lnTo>
                  <a:lnTo>
                    <a:pt x="339" y="554"/>
                  </a:lnTo>
                  <a:lnTo>
                    <a:pt x="380" y="554"/>
                  </a:lnTo>
                  <a:close/>
                  <a:moveTo>
                    <a:pt x="462" y="554"/>
                  </a:moveTo>
                  <a:lnTo>
                    <a:pt x="462" y="549"/>
                  </a:lnTo>
                  <a:lnTo>
                    <a:pt x="421" y="549"/>
                  </a:lnTo>
                  <a:lnTo>
                    <a:pt x="421" y="554"/>
                  </a:lnTo>
                  <a:lnTo>
                    <a:pt x="462" y="554"/>
                  </a:lnTo>
                  <a:close/>
                  <a:moveTo>
                    <a:pt x="544" y="554"/>
                  </a:moveTo>
                  <a:lnTo>
                    <a:pt x="544" y="549"/>
                  </a:lnTo>
                  <a:lnTo>
                    <a:pt x="503" y="549"/>
                  </a:lnTo>
                  <a:lnTo>
                    <a:pt x="503" y="554"/>
                  </a:lnTo>
                  <a:lnTo>
                    <a:pt x="544" y="554"/>
                  </a:lnTo>
                  <a:close/>
                  <a:moveTo>
                    <a:pt x="626" y="554"/>
                  </a:moveTo>
                  <a:lnTo>
                    <a:pt x="626" y="549"/>
                  </a:lnTo>
                  <a:lnTo>
                    <a:pt x="585" y="549"/>
                  </a:lnTo>
                  <a:lnTo>
                    <a:pt x="585" y="554"/>
                  </a:lnTo>
                  <a:lnTo>
                    <a:pt x="626" y="554"/>
                  </a:lnTo>
                  <a:close/>
                  <a:moveTo>
                    <a:pt x="708" y="554"/>
                  </a:moveTo>
                  <a:lnTo>
                    <a:pt x="708" y="549"/>
                  </a:lnTo>
                  <a:lnTo>
                    <a:pt x="667" y="549"/>
                  </a:lnTo>
                  <a:lnTo>
                    <a:pt x="667" y="554"/>
                  </a:lnTo>
                  <a:lnTo>
                    <a:pt x="708" y="554"/>
                  </a:lnTo>
                  <a:close/>
                  <a:moveTo>
                    <a:pt x="790" y="554"/>
                  </a:moveTo>
                  <a:lnTo>
                    <a:pt x="790" y="549"/>
                  </a:lnTo>
                  <a:lnTo>
                    <a:pt x="749" y="549"/>
                  </a:lnTo>
                  <a:lnTo>
                    <a:pt x="749" y="554"/>
                  </a:lnTo>
                  <a:lnTo>
                    <a:pt x="790" y="554"/>
                  </a:lnTo>
                  <a:close/>
                  <a:moveTo>
                    <a:pt x="872" y="554"/>
                  </a:moveTo>
                  <a:lnTo>
                    <a:pt x="872" y="549"/>
                  </a:lnTo>
                  <a:lnTo>
                    <a:pt x="831" y="549"/>
                  </a:lnTo>
                  <a:lnTo>
                    <a:pt x="831" y="554"/>
                  </a:lnTo>
                  <a:lnTo>
                    <a:pt x="872" y="554"/>
                  </a:lnTo>
                  <a:close/>
                  <a:moveTo>
                    <a:pt x="1036" y="554"/>
                  </a:moveTo>
                  <a:lnTo>
                    <a:pt x="1036" y="549"/>
                  </a:lnTo>
                  <a:lnTo>
                    <a:pt x="995" y="549"/>
                  </a:lnTo>
                  <a:lnTo>
                    <a:pt x="995" y="554"/>
                  </a:lnTo>
                  <a:lnTo>
                    <a:pt x="1036" y="554"/>
                  </a:lnTo>
                  <a:close/>
                  <a:moveTo>
                    <a:pt x="1118" y="554"/>
                  </a:moveTo>
                  <a:lnTo>
                    <a:pt x="1118" y="549"/>
                  </a:lnTo>
                  <a:lnTo>
                    <a:pt x="1077" y="549"/>
                  </a:lnTo>
                  <a:lnTo>
                    <a:pt x="1077" y="554"/>
                  </a:lnTo>
                  <a:lnTo>
                    <a:pt x="1118" y="554"/>
                  </a:lnTo>
                  <a:close/>
                  <a:moveTo>
                    <a:pt x="1200" y="554"/>
                  </a:moveTo>
                  <a:lnTo>
                    <a:pt x="1200" y="549"/>
                  </a:lnTo>
                  <a:lnTo>
                    <a:pt x="1159" y="549"/>
                  </a:lnTo>
                  <a:lnTo>
                    <a:pt x="1159" y="554"/>
                  </a:lnTo>
                  <a:lnTo>
                    <a:pt x="1200" y="554"/>
                  </a:lnTo>
                  <a:close/>
                  <a:moveTo>
                    <a:pt x="1282" y="554"/>
                  </a:moveTo>
                  <a:lnTo>
                    <a:pt x="1282" y="549"/>
                  </a:lnTo>
                  <a:lnTo>
                    <a:pt x="1241" y="549"/>
                  </a:lnTo>
                  <a:lnTo>
                    <a:pt x="1241" y="554"/>
                  </a:lnTo>
                  <a:lnTo>
                    <a:pt x="1282" y="554"/>
                  </a:lnTo>
                  <a:close/>
                  <a:moveTo>
                    <a:pt x="1364" y="554"/>
                  </a:moveTo>
                  <a:lnTo>
                    <a:pt x="1364" y="549"/>
                  </a:lnTo>
                  <a:lnTo>
                    <a:pt x="1323" y="549"/>
                  </a:lnTo>
                  <a:lnTo>
                    <a:pt x="1323" y="554"/>
                  </a:lnTo>
                  <a:lnTo>
                    <a:pt x="1364" y="554"/>
                  </a:lnTo>
                  <a:close/>
                  <a:moveTo>
                    <a:pt x="1446" y="554"/>
                  </a:moveTo>
                  <a:lnTo>
                    <a:pt x="1446" y="549"/>
                  </a:lnTo>
                  <a:lnTo>
                    <a:pt x="1405" y="549"/>
                  </a:lnTo>
                  <a:lnTo>
                    <a:pt x="1405" y="554"/>
                  </a:lnTo>
                  <a:lnTo>
                    <a:pt x="1446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4" y="576"/>
                  </a:lnTo>
                  <a:lnTo>
                    <a:pt x="1447" y="580"/>
                  </a:lnTo>
                  <a:lnTo>
                    <a:pt x="1481" y="556"/>
                  </a:lnTo>
                  <a:close/>
                  <a:moveTo>
                    <a:pt x="1414" y="604"/>
                  </a:moveTo>
                  <a:lnTo>
                    <a:pt x="1411" y="600"/>
                  </a:lnTo>
                  <a:lnTo>
                    <a:pt x="1378" y="624"/>
                  </a:lnTo>
                  <a:lnTo>
                    <a:pt x="1381" y="628"/>
                  </a:lnTo>
                  <a:lnTo>
                    <a:pt x="1414" y="604"/>
                  </a:lnTo>
                  <a:close/>
                  <a:moveTo>
                    <a:pt x="1348" y="652"/>
                  </a:moveTo>
                  <a:lnTo>
                    <a:pt x="1345" y="648"/>
                  </a:lnTo>
                  <a:lnTo>
                    <a:pt x="1312" y="672"/>
                  </a:lnTo>
                  <a:lnTo>
                    <a:pt x="1315" y="676"/>
                  </a:lnTo>
                  <a:lnTo>
                    <a:pt x="1348" y="652"/>
                  </a:lnTo>
                  <a:close/>
                  <a:moveTo>
                    <a:pt x="1282" y="701"/>
                  </a:moveTo>
                  <a:lnTo>
                    <a:pt x="1278" y="696"/>
                  </a:lnTo>
                  <a:lnTo>
                    <a:pt x="1245" y="721"/>
                  </a:lnTo>
                  <a:lnTo>
                    <a:pt x="1248" y="725"/>
                  </a:lnTo>
                  <a:lnTo>
                    <a:pt x="1282" y="701"/>
                  </a:lnTo>
                  <a:close/>
                  <a:moveTo>
                    <a:pt x="1215" y="749"/>
                  </a:moveTo>
                  <a:lnTo>
                    <a:pt x="1212" y="745"/>
                  </a:lnTo>
                  <a:lnTo>
                    <a:pt x="1179" y="769"/>
                  </a:lnTo>
                  <a:lnTo>
                    <a:pt x="1182" y="773"/>
                  </a:lnTo>
                  <a:lnTo>
                    <a:pt x="1215" y="749"/>
                  </a:lnTo>
                  <a:close/>
                  <a:moveTo>
                    <a:pt x="1149" y="797"/>
                  </a:moveTo>
                  <a:lnTo>
                    <a:pt x="1146" y="793"/>
                  </a:lnTo>
                  <a:lnTo>
                    <a:pt x="1113" y="817"/>
                  </a:lnTo>
                  <a:lnTo>
                    <a:pt x="1116" y="821"/>
                  </a:lnTo>
                  <a:lnTo>
                    <a:pt x="1149" y="797"/>
                  </a:lnTo>
                  <a:close/>
                  <a:moveTo>
                    <a:pt x="1082" y="845"/>
                  </a:moveTo>
                  <a:lnTo>
                    <a:pt x="1079" y="841"/>
                  </a:lnTo>
                  <a:lnTo>
                    <a:pt x="1046" y="865"/>
                  </a:lnTo>
                  <a:lnTo>
                    <a:pt x="1049" y="869"/>
                  </a:lnTo>
                  <a:lnTo>
                    <a:pt x="1082" y="845"/>
                  </a:lnTo>
                  <a:close/>
                  <a:moveTo>
                    <a:pt x="1016" y="893"/>
                  </a:moveTo>
                  <a:lnTo>
                    <a:pt x="1013" y="889"/>
                  </a:lnTo>
                  <a:lnTo>
                    <a:pt x="980" y="913"/>
                  </a:lnTo>
                  <a:lnTo>
                    <a:pt x="983" y="917"/>
                  </a:lnTo>
                  <a:lnTo>
                    <a:pt x="1016" y="893"/>
                  </a:lnTo>
                  <a:close/>
                  <a:moveTo>
                    <a:pt x="950" y="942"/>
                  </a:moveTo>
                  <a:lnTo>
                    <a:pt x="947" y="937"/>
                  </a:lnTo>
                  <a:lnTo>
                    <a:pt x="914" y="962"/>
                  </a:lnTo>
                  <a:lnTo>
                    <a:pt x="917" y="966"/>
                  </a:lnTo>
                  <a:lnTo>
                    <a:pt x="950" y="942"/>
                  </a:lnTo>
                  <a:close/>
                  <a:moveTo>
                    <a:pt x="883" y="990"/>
                  </a:moveTo>
                  <a:lnTo>
                    <a:pt x="880" y="986"/>
                  </a:lnTo>
                  <a:lnTo>
                    <a:pt x="847" y="1010"/>
                  </a:lnTo>
                  <a:lnTo>
                    <a:pt x="850" y="1014"/>
                  </a:lnTo>
                  <a:lnTo>
                    <a:pt x="883" y="990"/>
                  </a:lnTo>
                  <a:close/>
                  <a:moveTo>
                    <a:pt x="817" y="1038"/>
                  </a:moveTo>
                  <a:lnTo>
                    <a:pt x="814" y="1034"/>
                  </a:lnTo>
                  <a:lnTo>
                    <a:pt x="781" y="1058"/>
                  </a:lnTo>
                  <a:lnTo>
                    <a:pt x="784" y="1062"/>
                  </a:lnTo>
                  <a:lnTo>
                    <a:pt x="817" y="1038"/>
                  </a:lnTo>
                  <a:close/>
                  <a:moveTo>
                    <a:pt x="684" y="1134"/>
                  </a:moveTo>
                  <a:lnTo>
                    <a:pt x="681" y="1130"/>
                  </a:lnTo>
                  <a:lnTo>
                    <a:pt x="648" y="1154"/>
                  </a:lnTo>
                  <a:lnTo>
                    <a:pt x="651" y="1158"/>
                  </a:lnTo>
                  <a:lnTo>
                    <a:pt x="684" y="1134"/>
                  </a:lnTo>
                  <a:close/>
                  <a:moveTo>
                    <a:pt x="618" y="1183"/>
                  </a:moveTo>
                  <a:lnTo>
                    <a:pt x="615" y="1178"/>
                  </a:lnTo>
                  <a:lnTo>
                    <a:pt x="582" y="1203"/>
                  </a:lnTo>
                  <a:lnTo>
                    <a:pt x="585" y="1207"/>
                  </a:lnTo>
                  <a:lnTo>
                    <a:pt x="618" y="1183"/>
                  </a:lnTo>
                  <a:close/>
                  <a:moveTo>
                    <a:pt x="552" y="1231"/>
                  </a:moveTo>
                  <a:lnTo>
                    <a:pt x="549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2" y="1231"/>
                  </a:lnTo>
                  <a:close/>
                  <a:moveTo>
                    <a:pt x="485" y="1279"/>
                  </a:moveTo>
                  <a:lnTo>
                    <a:pt x="482" y="1275"/>
                  </a:lnTo>
                  <a:lnTo>
                    <a:pt x="449" y="1299"/>
                  </a:lnTo>
                  <a:lnTo>
                    <a:pt x="452" y="1303"/>
                  </a:lnTo>
                  <a:lnTo>
                    <a:pt x="485" y="1279"/>
                  </a:lnTo>
                  <a:close/>
                  <a:moveTo>
                    <a:pt x="419" y="1327"/>
                  </a:moveTo>
                  <a:lnTo>
                    <a:pt x="416" y="1323"/>
                  </a:lnTo>
                  <a:lnTo>
                    <a:pt x="383" y="1347"/>
                  </a:lnTo>
                  <a:lnTo>
                    <a:pt x="386" y="1351"/>
                  </a:lnTo>
                  <a:lnTo>
                    <a:pt x="419" y="1327"/>
                  </a:lnTo>
                  <a:close/>
                  <a:moveTo>
                    <a:pt x="353" y="1375"/>
                  </a:moveTo>
                  <a:lnTo>
                    <a:pt x="350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3" y="1375"/>
                  </a:lnTo>
                  <a:close/>
                  <a:moveTo>
                    <a:pt x="288" y="1392"/>
                  </a:moveTo>
                  <a:lnTo>
                    <a:pt x="283" y="1390"/>
                  </a:lnTo>
                  <a:lnTo>
                    <a:pt x="268" y="1437"/>
                  </a:lnTo>
                  <a:lnTo>
                    <a:pt x="278" y="1430"/>
                  </a:lnTo>
                  <a:lnTo>
                    <a:pt x="278" y="1424"/>
                  </a:lnTo>
                  <a:lnTo>
                    <a:pt x="288" y="1392"/>
                  </a:lnTo>
                  <a:close/>
                  <a:moveTo>
                    <a:pt x="286" y="1424"/>
                  </a:moveTo>
                  <a:lnTo>
                    <a:pt x="283" y="1419"/>
                  </a:lnTo>
                  <a:lnTo>
                    <a:pt x="278" y="1424"/>
                  </a:lnTo>
                  <a:lnTo>
                    <a:pt x="278" y="1430"/>
                  </a:lnTo>
                  <a:lnTo>
                    <a:pt x="286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0" name="docshape97"/>
            <p:cNvSpPr>
              <a:spLocks/>
            </p:cNvSpPr>
            <p:nvPr/>
          </p:nvSpPr>
          <p:spPr bwMode="auto">
            <a:xfrm>
              <a:off x="5253" y="5876"/>
              <a:ext cx="1501" cy="1428"/>
            </a:xfrm>
            <a:custGeom>
              <a:avLst/>
              <a:gdLst/>
              <a:ahLst/>
              <a:cxnLst>
                <a:cxn ang="0">
                  <a:pos x="1501" y="545"/>
                </a:cxn>
                <a:cxn ang="0">
                  <a:pos x="750" y="0"/>
                </a:cxn>
                <a:cxn ang="0">
                  <a:pos x="0" y="545"/>
                </a:cxn>
                <a:cxn ang="0">
                  <a:pos x="5" y="562"/>
                </a:cxn>
                <a:cxn ang="0">
                  <a:pos x="5" y="547"/>
                </a:cxn>
                <a:cxn ang="0">
                  <a:pos x="750" y="6"/>
                </a:cxn>
                <a:cxn ang="0">
                  <a:pos x="1495" y="547"/>
                </a:cxn>
                <a:cxn ang="0">
                  <a:pos x="1495" y="562"/>
                </a:cxn>
                <a:cxn ang="0">
                  <a:pos x="1501" y="545"/>
                </a:cxn>
                <a:cxn ang="0">
                  <a:pos x="290" y="1423"/>
                </a:cxn>
                <a:cxn ang="0">
                  <a:pos x="5" y="547"/>
                </a:cxn>
                <a:cxn ang="0">
                  <a:pos x="5" y="562"/>
                </a:cxn>
                <a:cxn ang="0">
                  <a:pos x="286" y="1427"/>
                </a:cxn>
                <a:cxn ang="0">
                  <a:pos x="288" y="1427"/>
                </a:cxn>
                <a:cxn ang="0">
                  <a:pos x="288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3"/>
                </a:cxn>
                <a:cxn ang="0">
                  <a:pos x="288" y="1423"/>
                </a:cxn>
                <a:cxn ang="0">
                  <a:pos x="288" y="1425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290" y="1424"/>
                </a:cxn>
                <a:cxn ang="0">
                  <a:pos x="288" y="1425"/>
                </a:cxn>
                <a:cxn ang="0">
                  <a:pos x="288" y="1427"/>
                </a:cxn>
                <a:cxn ang="0">
                  <a:pos x="290" y="1427"/>
                </a:cxn>
                <a:cxn ang="0">
                  <a:pos x="1495" y="562"/>
                </a:cxn>
                <a:cxn ang="0">
                  <a:pos x="1495" y="547"/>
                </a:cxn>
                <a:cxn ang="0">
                  <a:pos x="1211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1214" y="1427"/>
                </a:cxn>
                <a:cxn ang="0">
                  <a:pos x="1495" y="562"/>
                </a:cxn>
              </a:cxnLst>
              <a:rect l="0" t="0" r="r" b="b"/>
              <a:pathLst>
                <a:path w="1501" h="1428">
                  <a:moveTo>
                    <a:pt x="1501" y="545"/>
                  </a:moveTo>
                  <a:lnTo>
                    <a:pt x="750" y="0"/>
                  </a:lnTo>
                  <a:lnTo>
                    <a:pt x="0" y="545"/>
                  </a:lnTo>
                  <a:lnTo>
                    <a:pt x="5" y="562"/>
                  </a:lnTo>
                  <a:lnTo>
                    <a:pt x="5" y="547"/>
                  </a:lnTo>
                  <a:lnTo>
                    <a:pt x="750" y="6"/>
                  </a:lnTo>
                  <a:lnTo>
                    <a:pt x="1495" y="547"/>
                  </a:lnTo>
                  <a:lnTo>
                    <a:pt x="1495" y="562"/>
                  </a:lnTo>
                  <a:lnTo>
                    <a:pt x="1501" y="545"/>
                  </a:lnTo>
                  <a:close/>
                  <a:moveTo>
                    <a:pt x="290" y="1423"/>
                  </a:moveTo>
                  <a:lnTo>
                    <a:pt x="5" y="547"/>
                  </a:lnTo>
                  <a:lnTo>
                    <a:pt x="5" y="562"/>
                  </a:lnTo>
                  <a:lnTo>
                    <a:pt x="286" y="1427"/>
                  </a:lnTo>
                  <a:lnTo>
                    <a:pt x="288" y="1427"/>
                  </a:lnTo>
                  <a:lnTo>
                    <a:pt x="288" y="1423"/>
                  </a:lnTo>
                  <a:lnTo>
                    <a:pt x="290" y="1423"/>
                  </a:lnTo>
                  <a:close/>
                  <a:moveTo>
                    <a:pt x="290" y="1424"/>
                  </a:moveTo>
                  <a:lnTo>
                    <a:pt x="290" y="1423"/>
                  </a:lnTo>
                  <a:lnTo>
                    <a:pt x="288" y="1423"/>
                  </a:lnTo>
                  <a:lnTo>
                    <a:pt x="288" y="1425"/>
                  </a:lnTo>
                  <a:lnTo>
                    <a:pt x="290" y="1424"/>
                  </a:lnTo>
                  <a:close/>
                  <a:moveTo>
                    <a:pt x="290" y="1427"/>
                  </a:moveTo>
                  <a:lnTo>
                    <a:pt x="290" y="1424"/>
                  </a:lnTo>
                  <a:lnTo>
                    <a:pt x="288" y="1425"/>
                  </a:lnTo>
                  <a:lnTo>
                    <a:pt x="288" y="1427"/>
                  </a:lnTo>
                  <a:lnTo>
                    <a:pt x="290" y="1427"/>
                  </a:lnTo>
                  <a:close/>
                  <a:moveTo>
                    <a:pt x="1495" y="562"/>
                  </a:moveTo>
                  <a:lnTo>
                    <a:pt x="1495" y="547"/>
                  </a:lnTo>
                  <a:lnTo>
                    <a:pt x="1211" y="1423"/>
                  </a:lnTo>
                  <a:lnTo>
                    <a:pt x="290" y="1423"/>
                  </a:lnTo>
                  <a:lnTo>
                    <a:pt x="290" y="1424"/>
                  </a:lnTo>
                  <a:lnTo>
                    <a:pt x="290" y="1427"/>
                  </a:lnTo>
                  <a:lnTo>
                    <a:pt x="1214" y="1427"/>
                  </a:lnTo>
                  <a:lnTo>
                    <a:pt x="1495" y="56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1" name="docshape98"/>
            <p:cNvSpPr>
              <a:spLocks/>
            </p:cNvSpPr>
            <p:nvPr/>
          </p:nvSpPr>
          <p:spPr bwMode="auto">
            <a:xfrm>
              <a:off x="5268" y="5870"/>
              <a:ext cx="1481" cy="1438"/>
            </a:xfrm>
            <a:custGeom>
              <a:avLst/>
              <a:gdLst/>
              <a:ahLst/>
              <a:cxnLst>
                <a:cxn ang="0">
                  <a:pos x="321" y="1273"/>
                </a:cxn>
                <a:cxn ang="0">
                  <a:pos x="390" y="1080"/>
                </a:cxn>
                <a:cxn ang="0">
                  <a:pos x="402" y="1041"/>
                </a:cxn>
                <a:cxn ang="0">
                  <a:pos x="461" y="844"/>
                </a:cxn>
                <a:cxn ang="0">
                  <a:pos x="491" y="768"/>
                </a:cxn>
                <a:cxn ang="0">
                  <a:pos x="524" y="649"/>
                </a:cxn>
                <a:cxn ang="0">
                  <a:pos x="592" y="456"/>
                </a:cxn>
                <a:cxn ang="0">
                  <a:pos x="605" y="417"/>
                </a:cxn>
                <a:cxn ang="0">
                  <a:pos x="663" y="221"/>
                </a:cxn>
                <a:cxn ang="0">
                  <a:pos x="694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8" y="223"/>
                </a:cxn>
                <a:cxn ang="0">
                  <a:pos x="846" y="340"/>
                </a:cxn>
                <a:cxn ang="0">
                  <a:pos x="879" y="458"/>
                </a:cxn>
                <a:cxn ang="0">
                  <a:pos x="914" y="549"/>
                </a:cxn>
                <a:cxn ang="0">
                  <a:pos x="913" y="554"/>
                </a:cxn>
                <a:cxn ang="0">
                  <a:pos x="954" y="554"/>
                </a:cxn>
                <a:cxn ang="0">
                  <a:pos x="955" y="692"/>
                </a:cxn>
                <a:cxn ang="0">
                  <a:pos x="1023" y="886"/>
                </a:cxn>
                <a:cxn ang="0">
                  <a:pos x="1044" y="965"/>
                </a:cxn>
                <a:cxn ang="0">
                  <a:pos x="1086" y="1081"/>
                </a:cxn>
                <a:cxn ang="0">
                  <a:pos x="1124" y="1198"/>
                </a:cxn>
                <a:cxn ang="0">
                  <a:pos x="1158" y="1316"/>
                </a:cxn>
                <a:cxn ang="0">
                  <a:pos x="1199" y="1428"/>
                </a:cxn>
                <a:cxn ang="0">
                  <a:pos x="1194" y="1431"/>
                </a:cxn>
                <a:cxn ang="0">
                  <a:pos x="1164" y="1403"/>
                </a:cxn>
                <a:cxn ang="0">
                  <a:pos x="1094" y="1359"/>
                </a:cxn>
                <a:cxn ang="0">
                  <a:pos x="932" y="1234"/>
                </a:cxn>
                <a:cxn ang="0">
                  <a:pos x="898" y="1210"/>
                </a:cxn>
                <a:cxn ang="0">
                  <a:pos x="715" y="1106"/>
                </a:cxn>
                <a:cxn ang="0">
                  <a:pos x="740" y="1094"/>
                </a:cxn>
                <a:cxn ang="0">
                  <a:pos x="740" y="1094"/>
                </a:cxn>
                <a:cxn ang="0">
                  <a:pos x="666" y="1041"/>
                </a:cxn>
                <a:cxn ang="0">
                  <a:pos x="633" y="1017"/>
                </a:cxn>
                <a:cxn ang="0">
                  <a:pos x="464" y="901"/>
                </a:cxn>
                <a:cxn ang="0">
                  <a:pos x="368" y="824"/>
                </a:cxn>
                <a:cxn ang="0">
                  <a:pos x="298" y="780"/>
                </a:cxn>
                <a:cxn ang="0">
                  <a:pos x="135" y="656"/>
                </a:cxn>
                <a:cxn ang="0">
                  <a:pos x="102" y="631"/>
                </a:cxn>
                <a:cxn ang="0">
                  <a:pos x="11" y="549"/>
                </a:cxn>
                <a:cxn ang="0">
                  <a:pos x="216" y="554"/>
                </a:cxn>
                <a:cxn ang="0">
                  <a:pos x="257" y="554"/>
                </a:cxn>
                <a:cxn ang="0">
                  <a:pos x="462" y="549"/>
                </a:cxn>
                <a:cxn ang="0">
                  <a:pos x="544" y="554"/>
                </a:cxn>
                <a:cxn ang="0">
                  <a:pos x="667" y="549"/>
                </a:cxn>
                <a:cxn ang="0">
                  <a:pos x="872" y="554"/>
                </a:cxn>
                <a:cxn ang="0">
                  <a:pos x="995" y="554"/>
                </a:cxn>
                <a:cxn ang="0">
                  <a:pos x="1200" y="549"/>
                </a:cxn>
                <a:cxn ang="0">
                  <a:pos x="1282" y="554"/>
                </a:cxn>
                <a:cxn ang="0">
                  <a:pos x="1405" y="549"/>
                </a:cxn>
                <a:cxn ang="0">
                  <a:pos x="1414" y="604"/>
                </a:cxn>
                <a:cxn ang="0">
                  <a:pos x="1315" y="676"/>
                </a:cxn>
                <a:cxn ang="0">
                  <a:pos x="1212" y="745"/>
                </a:cxn>
                <a:cxn ang="0">
                  <a:pos x="1149" y="797"/>
                </a:cxn>
                <a:cxn ang="0">
                  <a:pos x="980" y="913"/>
                </a:cxn>
                <a:cxn ang="0">
                  <a:pos x="884" y="990"/>
                </a:cxn>
                <a:cxn ang="0">
                  <a:pos x="784" y="1062"/>
                </a:cxn>
                <a:cxn ang="0">
                  <a:pos x="615" y="1178"/>
                </a:cxn>
                <a:cxn ang="0">
                  <a:pos x="552" y="1231"/>
                </a:cxn>
                <a:cxn ang="0">
                  <a:pos x="383" y="1347"/>
                </a:cxn>
                <a:cxn ang="0">
                  <a:pos x="288" y="1392"/>
                </a:cxn>
                <a:cxn ang="0">
                  <a:pos x="278" y="1424"/>
                </a:cxn>
              </a:cxnLst>
              <a:rect l="0" t="0" r="r" b="b"/>
              <a:pathLst>
                <a:path w="1481" h="1438">
                  <a:moveTo>
                    <a:pt x="314" y="1314"/>
                  </a:moveTo>
                  <a:lnTo>
                    <a:pt x="309" y="1312"/>
                  </a:lnTo>
                  <a:lnTo>
                    <a:pt x="296" y="1351"/>
                  </a:lnTo>
                  <a:lnTo>
                    <a:pt x="301" y="1353"/>
                  </a:lnTo>
                  <a:lnTo>
                    <a:pt x="314" y="1314"/>
                  </a:lnTo>
                  <a:close/>
                  <a:moveTo>
                    <a:pt x="339" y="1236"/>
                  </a:moveTo>
                  <a:lnTo>
                    <a:pt x="334" y="1234"/>
                  </a:lnTo>
                  <a:lnTo>
                    <a:pt x="321" y="1273"/>
                  </a:lnTo>
                  <a:lnTo>
                    <a:pt x="326" y="1275"/>
                  </a:lnTo>
                  <a:lnTo>
                    <a:pt x="339" y="1236"/>
                  </a:lnTo>
                  <a:close/>
                  <a:moveTo>
                    <a:pt x="364" y="1158"/>
                  </a:moveTo>
                  <a:lnTo>
                    <a:pt x="359" y="1156"/>
                  </a:lnTo>
                  <a:lnTo>
                    <a:pt x="347" y="1195"/>
                  </a:lnTo>
                  <a:lnTo>
                    <a:pt x="352" y="1197"/>
                  </a:lnTo>
                  <a:lnTo>
                    <a:pt x="364" y="1158"/>
                  </a:lnTo>
                  <a:close/>
                  <a:moveTo>
                    <a:pt x="390" y="1080"/>
                  </a:moveTo>
                  <a:lnTo>
                    <a:pt x="385" y="1078"/>
                  </a:lnTo>
                  <a:lnTo>
                    <a:pt x="372" y="1117"/>
                  </a:lnTo>
                  <a:lnTo>
                    <a:pt x="377" y="1119"/>
                  </a:lnTo>
                  <a:lnTo>
                    <a:pt x="390" y="1080"/>
                  </a:lnTo>
                  <a:close/>
                  <a:moveTo>
                    <a:pt x="415" y="1002"/>
                  </a:moveTo>
                  <a:lnTo>
                    <a:pt x="410" y="1000"/>
                  </a:lnTo>
                  <a:lnTo>
                    <a:pt x="397" y="1039"/>
                  </a:lnTo>
                  <a:lnTo>
                    <a:pt x="402" y="1041"/>
                  </a:lnTo>
                  <a:lnTo>
                    <a:pt x="415" y="1002"/>
                  </a:lnTo>
                  <a:close/>
                  <a:moveTo>
                    <a:pt x="440" y="924"/>
                  </a:moveTo>
                  <a:lnTo>
                    <a:pt x="435" y="922"/>
                  </a:lnTo>
                  <a:lnTo>
                    <a:pt x="423" y="961"/>
                  </a:lnTo>
                  <a:lnTo>
                    <a:pt x="428" y="963"/>
                  </a:lnTo>
                  <a:lnTo>
                    <a:pt x="440" y="924"/>
                  </a:lnTo>
                  <a:close/>
                  <a:moveTo>
                    <a:pt x="466" y="846"/>
                  </a:moveTo>
                  <a:lnTo>
                    <a:pt x="461" y="844"/>
                  </a:lnTo>
                  <a:lnTo>
                    <a:pt x="448" y="883"/>
                  </a:lnTo>
                  <a:lnTo>
                    <a:pt x="453" y="885"/>
                  </a:lnTo>
                  <a:lnTo>
                    <a:pt x="466" y="846"/>
                  </a:lnTo>
                  <a:close/>
                  <a:moveTo>
                    <a:pt x="491" y="768"/>
                  </a:moveTo>
                  <a:lnTo>
                    <a:pt x="486" y="766"/>
                  </a:lnTo>
                  <a:lnTo>
                    <a:pt x="473" y="805"/>
                  </a:lnTo>
                  <a:lnTo>
                    <a:pt x="478" y="807"/>
                  </a:lnTo>
                  <a:lnTo>
                    <a:pt x="491" y="768"/>
                  </a:lnTo>
                  <a:close/>
                  <a:moveTo>
                    <a:pt x="516" y="690"/>
                  </a:moveTo>
                  <a:lnTo>
                    <a:pt x="511" y="688"/>
                  </a:lnTo>
                  <a:lnTo>
                    <a:pt x="499" y="727"/>
                  </a:lnTo>
                  <a:lnTo>
                    <a:pt x="504" y="729"/>
                  </a:lnTo>
                  <a:lnTo>
                    <a:pt x="516" y="690"/>
                  </a:lnTo>
                  <a:close/>
                  <a:moveTo>
                    <a:pt x="542" y="612"/>
                  </a:moveTo>
                  <a:lnTo>
                    <a:pt x="537" y="610"/>
                  </a:lnTo>
                  <a:lnTo>
                    <a:pt x="524" y="649"/>
                  </a:lnTo>
                  <a:lnTo>
                    <a:pt x="529" y="651"/>
                  </a:lnTo>
                  <a:lnTo>
                    <a:pt x="542" y="612"/>
                  </a:lnTo>
                  <a:close/>
                  <a:moveTo>
                    <a:pt x="567" y="534"/>
                  </a:moveTo>
                  <a:lnTo>
                    <a:pt x="562" y="533"/>
                  </a:lnTo>
                  <a:lnTo>
                    <a:pt x="549" y="572"/>
                  </a:lnTo>
                  <a:lnTo>
                    <a:pt x="554" y="573"/>
                  </a:lnTo>
                  <a:lnTo>
                    <a:pt x="567" y="534"/>
                  </a:lnTo>
                  <a:close/>
                  <a:moveTo>
                    <a:pt x="592" y="456"/>
                  </a:moveTo>
                  <a:lnTo>
                    <a:pt x="587" y="454"/>
                  </a:lnTo>
                  <a:lnTo>
                    <a:pt x="575" y="494"/>
                  </a:lnTo>
                  <a:lnTo>
                    <a:pt x="580" y="495"/>
                  </a:lnTo>
                  <a:lnTo>
                    <a:pt x="592" y="456"/>
                  </a:lnTo>
                  <a:close/>
                  <a:moveTo>
                    <a:pt x="618" y="378"/>
                  </a:moveTo>
                  <a:lnTo>
                    <a:pt x="613" y="377"/>
                  </a:lnTo>
                  <a:lnTo>
                    <a:pt x="600" y="416"/>
                  </a:lnTo>
                  <a:lnTo>
                    <a:pt x="605" y="417"/>
                  </a:lnTo>
                  <a:lnTo>
                    <a:pt x="618" y="378"/>
                  </a:lnTo>
                  <a:close/>
                  <a:moveTo>
                    <a:pt x="643" y="300"/>
                  </a:moveTo>
                  <a:lnTo>
                    <a:pt x="638" y="299"/>
                  </a:lnTo>
                  <a:lnTo>
                    <a:pt x="625" y="338"/>
                  </a:lnTo>
                  <a:lnTo>
                    <a:pt x="630" y="339"/>
                  </a:lnTo>
                  <a:lnTo>
                    <a:pt x="643" y="300"/>
                  </a:lnTo>
                  <a:close/>
                  <a:moveTo>
                    <a:pt x="668" y="222"/>
                  </a:moveTo>
                  <a:lnTo>
                    <a:pt x="663" y="221"/>
                  </a:lnTo>
                  <a:lnTo>
                    <a:pt x="651" y="260"/>
                  </a:lnTo>
                  <a:lnTo>
                    <a:pt x="656" y="261"/>
                  </a:lnTo>
                  <a:lnTo>
                    <a:pt x="668" y="222"/>
                  </a:lnTo>
                  <a:close/>
                  <a:moveTo>
                    <a:pt x="694" y="144"/>
                  </a:moveTo>
                  <a:lnTo>
                    <a:pt x="689" y="143"/>
                  </a:lnTo>
                  <a:lnTo>
                    <a:pt x="676" y="182"/>
                  </a:lnTo>
                  <a:lnTo>
                    <a:pt x="681" y="183"/>
                  </a:lnTo>
                  <a:lnTo>
                    <a:pt x="694" y="144"/>
                  </a:lnTo>
                  <a:close/>
                  <a:moveTo>
                    <a:pt x="719" y="66"/>
                  </a:moveTo>
                  <a:lnTo>
                    <a:pt x="714" y="65"/>
                  </a:lnTo>
                  <a:lnTo>
                    <a:pt x="701" y="104"/>
                  </a:lnTo>
                  <a:lnTo>
                    <a:pt x="706" y="105"/>
                  </a:lnTo>
                  <a:lnTo>
                    <a:pt x="719" y="66"/>
                  </a:lnTo>
                  <a:close/>
                  <a:moveTo>
                    <a:pt x="744" y="28"/>
                  </a:moveTo>
                  <a:lnTo>
                    <a:pt x="735" y="0"/>
                  </a:lnTo>
                  <a:lnTo>
                    <a:pt x="727" y="26"/>
                  </a:lnTo>
                  <a:lnTo>
                    <a:pt x="732" y="27"/>
                  </a:lnTo>
                  <a:lnTo>
                    <a:pt x="735" y="16"/>
                  </a:lnTo>
                  <a:lnTo>
                    <a:pt x="739" y="29"/>
                  </a:lnTo>
                  <a:lnTo>
                    <a:pt x="744" y="28"/>
                  </a:lnTo>
                  <a:close/>
                  <a:moveTo>
                    <a:pt x="770" y="106"/>
                  </a:moveTo>
                  <a:lnTo>
                    <a:pt x="757" y="67"/>
                  </a:lnTo>
                  <a:lnTo>
                    <a:pt x="752" y="68"/>
                  </a:lnTo>
                  <a:lnTo>
                    <a:pt x="765" y="107"/>
                  </a:lnTo>
                  <a:lnTo>
                    <a:pt x="770" y="106"/>
                  </a:lnTo>
                  <a:close/>
                  <a:moveTo>
                    <a:pt x="795" y="184"/>
                  </a:moveTo>
                  <a:lnTo>
                    <a:pt x="782" y="145"/>
                  </a:lnTo>
                  <a:lnTo>
                    <a:pt x="777" y="146"/>
                  </a:lnTo>
                  <a:lnTo>
                    <a:pt x="790" y="185"/>
                  </a:lnTo>
                  <a:lnTo>
                    <a:pt x="795" y="184"/>
                  </a:lnTo>
                  <a:close/>
                  <a:moveTo>
                    <a:pt x="820" y="262"/>
                  </a:moveTo>
                  <a:lnTo>
                    <a:pt x="808" y="223"/>
                  </a:lnTo>
                  <a:lnTo>
                    <a:pt x="803" y="224"/>
                  </a:lnTo>
                  <a:lnTo>
                    <a:pt x="815" y="263"/>
                  </a:lnTo>
                  <a:lnTo>
                    <a:pt x="820" y="262"/>
                  </a:lnTo>
                  <a:close/>
                  <a:moveTo>
                    <a:pt x="846" y="340"/>
                  </a:moveTo>
                  <a:lnTo>
                    <a:pt x="833" y="301"/>
                  </a:lnTo>
                  <a:lnTo>
                    <a:pt x="828" y="302"/>
                  </a:lnTo>
                  <a:lnTo>
                    <a:pt x="841" y="341"/>
                  </a:lnTo>
                  <a:lnTo>
                    <a:pt x="846" y="340"/>
                  </a:lnTo>
                  <a:close/>
                  <a:moveTo>
                    <a:pt x="871" y="418"/>
                  </a:moveTo>
                  <a:lnTo>
                    <a:pt x="858" y="379"/>
                  </a:lnTo>
                  <a:lnTo>
                    <a:pt x="853" y="380"/>
                  </a:lnTo>
                  <a:lnTo>
                    <a:pt x="866" y="419"/>
                  </a:lnTo>
                  <a:lnTo>
                    <a:pt x="871" y="418"/>
                  </a:lnTo>
                  <a:close/>
                  <a:moveTo>
                    <a:pt x="896" y="496"/>
                  </a:moveTo>
                  <a:lnTo>
                    <a:pt x="884" y="457"/>
                  </a:lnTo>
                  <a:lnTo>
                    <a:pt x="879" y="458"/>
                  </a:lnTo>
                  <a:lnTo>
                    <a:pt x="892" y="497"/>
                  </a:lnTo>
                  <a:lnTo>
                    <a:pt x="896" y="496"/>
                  </a:lnTo>
                  <a:close/>
                  <a:moveTo>
                    <a:pt x="914" y="549"/>
                  </a:moveTo>
                  <a:lnTo>
                    <a:pt x="909" y="535"/>
                  </a:lnTo>
                  <a:lnTo>
                    <a:pt x="904" y="536"/>
                  </a:lnTo>
                  <a:lnTo>
                    <a:pt x="913" y="565"/>
                  </a:lnTo>
                  <a:lnTo>
                    <a:pt x="913" y="549"/>
                  </a:lnTo>
                  <a:lnTo>
                    <a:pt x="914" y="549"/>
                  </a:lnTo>
                  <a:close/>
                  <a:moveTo>
                    <a:pt x="915" y="554"/>
                  </a:moveTo>
                  <a:lnTo>
                    <a:pt x="914" y="549"/>
                  </a:lnTo>
                  <a:lnTo>
                    <a:pt x="913" y="549"/>
                  </a:lnTo>
                  <a:lnTo>
                    <a:pt x="913" y="554"/>
                  </a:lnTo>
                  <a:lnTo>
                    <a:pt x="915" y="554"/>
                  </a:lnTo>
                  <a:close/>
                  <a:moveTo>
                    <a:pt x="922" y="574"/>
                  </a:moveTo>
                  <a:lnTo>
                    <a:pt x="915" y="554"/>
                  </a:lnTo>
                  <a:lnTo>
                    <a:pt x="913" y="554"/>
                  </a:lnTo>
                  <a:lnTo>
                    <a:pt x="913" y="565"/>
                  </a:lnTo>
                  <a:lnTo>
                    <a:pt x="917" y="575"/>
                  </a:lnTo>
                  <a:lnTo>
                    <a:pt x="922" y="574"/>
                  </a:lnTo>
                  <a:close/>
                  <a:moveTo>
                    <a:pt x="954" y="554"/>
                  </a:moveTo>
                  <a:lnTo>
                    <a:pt x="954" y="549"/>
                  </a:lnTo>
                  <a:lnTo>
                    <a:pt x="914" y="549"/>
                  </a:lnTo>
                  <a:lnTo>
                    <a:pt x="915" y="554"/>
                  </a:lnTo>
                  <a:lnTo>
                    <a:pt x="954" y="554"/>
                  </a:lnTo>
                  <a:close/>
                  <a:moveTo>
                    <a:pt x="947" y="652"/>
                  </a:moveTo>
                  <a:lnTo>
                    <a:pt x="934" y="613"/>
                  </a:lnTo>
                  <a:lnTo>
                    <a:pt x="930" y="614"/>
                  </a:lnTo>
                  <a:lnTo>
                    <a:pt x="942" y="653"/>
                  </a:lnTo>
                  <a:lnTo>
                    <a:pt x="947" y="652"/>
                  </a:lnTo>
                  <a:close/>
                  <a:moveTo>
                    <a:pt x="972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8" y="731"/>
                  </a:lnTo>
                  <a:lnTo>
                    <a:pt x="972" y="730"/>
                  </a:lnTo>
                  <a:close/>
                  <a:moveTo>
                    <a:pt x="998" y="808"/>
                  </a:moveTo>
                  <a:lnTo>
                    <a:pt x="985" y="769"/>
                  </a:lnTo>
                  <a:lnTo>
                    <a:pt x="980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3" y="886"/>
                  </a:moveTo>
                  <a:lnTo>
                    <a:pt x="1010" y="847"/>
                  </a:lnTo>
                  <a:lnTo>
                    <a:pt x="1006" y="848"/>
                  </a:lnTo>
                  <a:lnTo>
                    <a:pt x="1018" y="887"/>
                  </a:lnTo>
                  <a:lnTo>
                    <a:pt x="1023" y="886"/>
                  </a:lnTo>
                  <a:close/>
                  <a:moveTo>
                    <a:pt x="1048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4" y="965"/>
                  </a:lnTo>
                  <a:lnTo>
                    <a:pt x="1048" y="964"/>
                  </a:lnTo>
                  <a:close/>
                  <a:moveTo>
                    <a:pt x="1074" y="1042"/>
                  </a:moveTo>
                  <a:lnTo>
                    <a:pt x="1061" y="1003"/>
                  </a:lnTo>
                  <a:lnTo>
                    <a:pt x="1056" y="1004"/>
                  </a:lnTo>
                  <a:lnTo>
                    <a:pt x="1069" y="1043"/>
                  </a:lnTo>
                  <a:lnTo>
                    <a:pt x="1074" y="1042"/>
                  </a:lnTo>
                  <a:close/>
                  <a:moveTo>
                    <a:pt x="1099" y="1120"/>
                  </a:moveTo>
                  <a:lnTo>
                    <a:pt x="1086" y="1081"/>
                  </a:lnTo>
                  <a:lnTo>
                    <a:pt x="1082" y="1082"/>
                  </a:lnTo>
                  <a:lnTo>
                    <a:pt x="1094" y="1121"/>
                  </a:lnTo>
                  <a:lnTo>
                    <a:pt x="1099" y="1120"/>
                  </a:lnTo>
                  <a:close/>
                  <a:moveTo>
                    <a:pt x="1124" y="1198"/>
                  </a:moveTo>
                  <a:lnTo>
                    <a:pt x="1112" y="1159"/>
                  </a:lnTo>
                  <a:lnTo>
                    <a:pt x="1107" y="1160"/>
                  </a:lnTo>
                  <a:lnTo>
                    <a:pt x="1120" y="1199"/>
                  </a:lnTo>
                  <a:lnTo>
                    <a:pt x="1124" y="1198"/>
                  </a:lnTo>
                  <a:close/>
                  <a:moveTo>
                    <a:pt x="1150" y="1276"/>
                  </a:moveTo>
                  <a:lnTo>
                    <a:pt x="1137" y="1237"/>
                  </a:lnTo>
                  <a:lnTo>
                    <a:pt x="1132" y="1238"/>
                  </a:lnTo>
                  <a:lnTo>
                    <a:pt x="1145" y="1277"/>
                  </a:lnTo>
                  <a:lnTo>
                    <a:pt x="1150" y="1276"/>
                  </a:lnTo>
                  <a:close/>
                  <a:moveTo>
                    <a:pt x="1175" y="1354"/>
                  </a:moveTo>
                  <a:lnTo>
                    <a:pt x="1162" y="1315"/>
                  </a:lnTo>
                  <a:lnTo>
                    <a:pt x="1158" y="1316"/>
                  </a:lnTo>
                  <a:lnTo>
                    <a:pt x="1170" y="1355"/>
                  </a:lnTo>
                  <a:lnTo>
                    <a:pt x="1175" y="1354"/>
                  </a:lnTo>
                  <a:close/>
                  <a:moveTo>
                    <a:pt x="1202" y="1437"/>
                  </a:moveTo>
                  <a:lnTo>
                    <a:pt x="1188" y="1393"/>
                  </a:lnTo>
                  <a:lnTo>
                    <a:pt x="1183" y="1394"/>
                  </a:lnTo>
                  <a:lnTo>
                    <a:pt x="1195" y="1430"/>
                  </a:lnTo>
                  <a:lnTo>
                    <a:pt x="1197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2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7" y="1430"/>
                  </a:lnTo>
                  <a:lnTo>
                    <a:pt x="1195" y="1431"/>
                  </a:lnTo>
                  <a:lnTo>
                    <a:pt x="1195" y="1430"/>
                  </a:lnTo>
                  <a:lnTo>
                    <a:pt x="1194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7" y="1427"/>
                  </a:lnTo>
                  <a:lnTo>
                    <a:pt x="1195" y="1430"/>
                  </a:lnTo>
                  <a:lnTo>
                    <a:pt x="1195" y="1431"/>
                  </a:lnTo>
                  <a:lnTo>
                    <a:pt x="1197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1" y="1379"/>
                  </a:lnTo>
                  <a:lnTo>
                    <a:pt x="1128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7" y="1355"/>
                  </a:moveTo>
                  <a:lnTo>
                    <a:pt x="1064" y="1330"/>
                  </a:lnTo>
                  <a:lnTo>
                    <a:pt x="1061" y="1335"/>
                  </a:lnTo>
                  <a:lnTo>
                    <a:pt x="1094" y="1359"/>
                  </a:lnTo>
                  <a:lnTo>
                    <a:pt x="1097" y="1355"/>
                  </a:lnTo>
                  <a:close/>
                  <a:moveTo>
                    <a:pt x="1031" y="1306"/>
                  </a:moveTo>
                  <a:lnTo>
                    <a:pt x="998" y="1282"/>
                  </a:lnTo>
                  <a:lnTo>
                    <a:pt x="995" y="1286"/>
                  </a:lnTo>
                  <a:lnTo>
                    <a:pt x="1028" y="1310"/>
                  </a:lnTo>
                  <a:lnTo>
                    <a:pt x="1031" y="1306"/>
                  </a:lnTo>
                  <a:close/>
                  <a:moveTo>
                    <a:pt x="965" y="1258"/>
                  </a:moveTo>
                  <a:lnTo>
                    <a:pt x="932" y="1234"/>
                  </a:lnTo>
                  <a:lnTo>
                    <a:pt x="929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8" y="1210"/>
                  </a:moveTo>
                  <a:lnTo>
                    <a:pt x="865" y="1186"/>
                  </a:lnTo>
                  <a:lnTo>
                    <a:pt x="862" y="1190"/>
                  </a:lnTo>
                  <a:lnTo>
                    <a:pt x="895" y="1214"/>
                  </a:lnTo>
                  <a:lnTo>
                    <a:pt x="898" y="1210"/>
                  </a:lnTo>
                  <a:close/>
                  <a:moveTo>
                    <a:pt x="832" y="1162"/>
                  </a:moveTo>
                  <a:lnTo>
                    <a:pt x="799" y="1138"/>
                  </a:lnTo>
                  <a:lnTo>
                    <a:pt x="796" y="1142"/>
                  </a:lnTo>
                  <a:lnTo>
                    <a:pt x="829" y="1166"/>
                  </a:lnTo>
                  <a:lnTo>
                    <a:pt x="832" y="1162"/>
                  </a:lnTo>
                  <a:close/>
                  <a:moveTo>
                    <a:pt x="735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5" y="1098"/>
                  </a:lnTo>
                  <a:close/>
                  <a:moveTo>
                    <a:pt x="735" y="1091"/>
                  </a:moveTo>
                  <a:lnTo>
                    <a:pt x="733" y="1089"/>
                  </a:lnTo>
                  <a:lnTo>
                    <a:pt x="730" y="1094"/>
                  </a:lnTo>
                  <a:lnTo>
                    <a:pt x="731" y="1094"/>
                  </a:lnTo>
                  <a:lnTo>
                    <a:pt x="735" y="1091"/>
                  </a:lnTo>
                  <a:close/>
                  <a:moveTo>
                    <a:pt x="740" y="1094"/>
                  </a:moveTo>
                  <a:lnTo>
                    <a:pt x="735" y="1091"/>
                  </a:lnTo>
                  <a:lnTo>
                    <a:pt x="731" y="1094"/>
                  </a:lnTo>
                  <a:lnTo>
                    <a:pt x="735" y="1098"/>
                  </a:lnTo>
                  <a:lnTo>
                    <a:pt x="740" y="1094"/>
                  </a:lnTo>
                  <a:close/>
                  <a:moveTo>
                    <a:pt x="751" y="1086"/>
                  </a:moveTo>
                  <a:lnTo>
                    <a:pt x="748" y="1082"/>
                  </a:lnTo>
                  <a:lnTo>
                    <a:pt x="735" y="1091"/>
                  </a:lnTo>
                  <a:lnTo>
                    <a:pt x="740" y="1094"/>
                  </a:lnTo>
                  <a:lnTo>
                    <a:pt x="751" y="1086"/>
                  </a:lnTo>
                  <a:close/>
                  <a:moveTo>
                    <a:pt x="766" y="1113"/>
                  </a:moveTo>
                  <a:lnTo>
                    <a:pt x="740" y="1094"/>
                  </a:lnTo>
                  <a:lnTo>
                    <a:pt x="735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699" y="1065"/>
                  </a:moveTo>
                  <a:lnTo>
                    <a:pt x="666" y="1041"/>
                  </a:lnTo>
                  <a:lnTo>
                    <a:pt x="663" y="1045"/>
                  </a:lnTo>
                  <a:lnTo>
                    <a:pt x="696" y="1069"/>
                  </a:lnTo>
                  <a:lnTo>
                    <a:pt x="699" y="1065"/>
                  </a:lnTo>
                  <a:close/>
                  <a:moveTo>
                    <a:pt x="633" y="1017"/>
                  </a:moveTo>
                  <a:lnTo>
                    <a:pt x="600" y="993"/>
                  </a:lnTo>
                  <a:lnTo>
                    <a:pt x="597" y="997"/>
                  </a:lnTo>
                  <a:lnTo>
                    <a:pt x="630" y="1021"/>
                  </a:lnTo>
                  <a:lnTo>
                    <a:pt x="633" y="1017"/>
                  </a:lnTo>
                  <a:close/>
                  <a:moveTo>
                    <a:pt x="567" y="969"/>
                  </a:moveTo>
                  <a:lnTo>
                    <a:pt x="534" y="945"/>
                  </a:lnTo>
                  <a:lnTo>
                    <a:pt x="531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0" y="921"/>
                  </a:moveTo>
                  <a:lnTo>
                    <a:pt x="467" y="897"/>
                  </a:lnTo>
                  <a:lnTo>
                    <a:pt x="464" y="901"/>
                  </a:lnTo>
                  <a:lnTo>
                    <a:pt x="497" y="925"/>
                  </a:lnTo>
                  <a:lnTo>
                    <a:pt x="500" y="921"/>
                  </a:lnTo>
                  <a:close/>
                  <a:moveTo>
                    <a:pt x="434" y="873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1" y="877"/>
                  </a:lnTo>
                  <a:lnTo>
                    <a:pt x="434" y="873"/>
                  </a:lnTo>
                  <a:close/>
                  <a:moveTo>
                    <a:pt x="368" y="824"/>
                  </a:moveTo>
                  <a:lnTo>
                    <a:pt x="335" y="800"/>
                  </a:lnTo>
                  <a:lnTo>
                    <a:pt x="332" y="804"/>
                  </a:lnTo>
                  <a:lnTo>
                    <a:pt x="365" y="828"/>
                  </a:lnTo>
                  <a:lnTo>
                    <a:pt x="368" y="824"/>
                  </a:lnTo>
                  <a:close/>
                  <a:moveTo>
                    <a:pt x="301" y="776"/>
                  </a:moveTo>
                  <a:lnTo>
                    <a:pt x="268" y="752"/>
                  </a:lnTo>
                  <a:lnTo>
                    <a:pt x="265" y="756"/>
                  </a:lnTo>
                  <a:lnTo>
                    <a:pt x="298" y="780"/>
                  </a:lnTo>
                  <a:lnTo>
                    <a:pt x="301" y="776"/>
                  </a:lnTo>
                  <a:close/>
                  <a:moveTo>
                    <a:pt x="235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2" y="732"/>
                  </a:lnTo>
                  <a:lnTo>
                    <a:pt x="235" y="728"/>
                  </a:lnTo>
                  <a:close/>
                  <a:moveTo>
                    <a:pt x="169" y="680"/>
                  </a:moveTo>
                  <a:lnTo>
                    <a:pt x="135" y="656"/>
                  </a:lnTo>
                  <a:lnTo>
                    <a:pt x="132" y="660"/>
                  </a:lnTo>
                  <a:lnTo>
                    <a:pt x="166" y="684"/>
                  </a:lnTo>
                  <a:lnTo>
                    <a:pt x="169" y="680"/>
                  </a:lnTo>
                  <a:close/>
                  <a:moveTo>
                    <a:pt x="102" y="631"/>
                  </a:moveTo>
                  <a:lnTo>
                    <a:pt x="69" y="607"/>
                  </a:lnTo>
                  <a:lnTo>
                    <a:pt x="66" y="612"/>
                  </a:lnTo>
                  <a:lnTo>
                    <a:pt x="99" y="636"/>
                  </a:lnTo>
                  <a:lnTo>
                    <a:pt x="102" y="631"/>
                  </a:lnTo>
                  <a:close/>
                  <a:moveTo>
                    <a:pt x="36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3" y="587"/>
                  </a:lnTo>
                  <a:lnTo>
                    <a:pt x="36" y="583"/>
                  </a:lnTo>
                  <a:close/>
                  <a:moveTo>
                    <a:pt x="52" y="554"/>
                  </a:moveTo>
                  <a:lnTo>
                    <a:pt x="52" y="549"/>
                  </a:lnTo>
                  <a:lnTo>
                    <a:pt x="11" y="549"/>
                  </a:lnTo>
                  <a:lnTo>
                    <a:pt x="11" y="554"/>
                  </a:lnTo>
                  <a:lnTo>
                    <a:pt x="52" y="554"/>
                  </a:lnTo>
                  <a:close/>
                  <a:moveTo>
                    <a:pt x="134" y="554"/>
                  </a:moveTo>
                  <a:lnTo>
                    <a:pt x="134" y="549"/>
                  </a:lnTo>
                  <a:lnTo>
                    <a:pt x="93" y="549"/>
                  </a:lnTo>
                  <a:lnTo>
                    <a:pt x="93" y="554"/>
                  </a:lnTo>
                  <a:lnTo>
                    <a:pt x="134" y="554"/>
                  </a:lnTo>
                  <a:close/>
                  <a:moveTo>
                    <a:pt x="216" y="554"/>
                  </a:moveTo>
                  <a:lnTo>
                    <a:pt x="216" y="549"/>
                  </a:lnTo>
                  <a:lnTo>
                    <a:pt x="175" y="549"/>
                  </a:lnTo>
                  <a:lnTo>
                    <a:pt x="175" y="554"/>
                  </a:lnTo>
                  <a:lnTo>
                    <a:pt x="216" y="554"/>
                  </a:lnTo>
                  <a:close/>
                  <a:moveTo>
                    <a:pt x="298" y="554"/>
                  </a:moveTo>
                  <a:lnTo>
                    <a:pt x="298" y="549"/>
                  </a:lnTo>
                  <a:lnTo>
                    <a:pt x="257" y="549"/>
                  </a:lnTo>
                  <a:lnTo>
                    <a:pt x="257" y="554"/>
                  </a:lnTo>
                  <a:lnTo>
                    <a:pt x="298" y="554"/>
                  </a:lnTo>
                  <a:close/>
                  <a:moveTo>
                    <a:pt x="380" y="554"/>
                  </a:moveTo>
                  <a:lnTo>
                    <a:pt x="380" y="549"/>
                  </a:lnTo>
                  <a:lnTo>
                    <a:pt x="339" y="549"/>
                  </a:lnTo>
                  <a:lnTo>
                    <a:pt x="339" y="554"/>
                  </a:lnTo>
                  <a:lnTo>
                    <a:pt x="380" y="554"/>
                  </a:lnTo>
                  <a:close/>
                  <a:moveTo>
                    <a:pt x="462" y="554"/>
                  </a:moveTo>
                  <a:lnTo>
                    <a:pt x="462" y="549"/>
                  </a:lnTo>
                  <a:lnTo>
                    <a:pt x="421" y="549"/>
                  </a:lnTo>
                  <a:lnTo>
                    <a:pt x="421" y="554"/>
                  </a:lnTo>
                  <a:lnTo>
                    <a:pt x="462" y="554"/>
                  </a:lnTo>
                  <a:close/>
                  <a:moveTo>
                    <a:pt x="544" y="554"/>
                  </a:moveTo>
                  <a:lnTo>
                    <a:pt x="544" y="549"/>
                  </a:lnTo>
                  <a:lnTo>
                    <a:pt x="503" y="549"/>
                  </a:lnTo>
                  <a:lnTo>
                    <a:pt x="503" y="554"/>
                  </a:lnTo>
                  <a:lnTo>
                    <a:pt x="544" y="554"/>
                  </a:lnTo>
                  <a:close/>
                  <a:moveTo>
                    <a:pt x="626" y="554"/>
                  </a:moveTo>
                  <a:lnTo>
                    <a:pt x="626" y="549"/>
                  </a:lnTo>
                  <a:lnTo>
                    <a:pt x="585" y="549"/>
                  </a:lnTo>
                  <a:lnTo>
                    <a:pt x="585" y="554"/>
                  </a:lnTo>
                  <a:lnTo>
                    <a:pt x="626" y="554"/>
                  </a:lnTo>
                  <a:close/>
                  <a:moveTo>
                    <a:pt x="708" y="554"/>
                  </a:moveTo>
                  <a:lnTo>
                    <a:pt x="708" y="549"/>
                  </a:lnTo>
                  <a:lnTo>
                    <a:pt x="667" y="549"/>
                  </a:lnTo>
                  <a:lnTo>
                    <a:pt x="667" y="554"/>
                  </a:lnTo>
                  <a:lnTo>
                    <a:pt x="708" y="554"/>
                  </a:lnTo>
                  <a:close/>
                  <a:moveTo>
                    <a:pt x="790" y="554"/>
                  </a:moveTo>
                  <a:lnTo>
                    <a:pt x="790" y="549"/>
                  </a:lnTo>
                  <a:lnTo>
                    <a:pt x="749" y="549"/>
                  </a:lnTo>
                  <a:lnTo>
                    <a:pt x="749" y="554"/>
                  </a:lnTo>
                  <a:lnTo>
                    <a:pt x="790" y="554"/>
                  </a:lnTo>
                  <a:close/>
                  <a:moveTo>
                    <a:pt x="872" y="554"/>
                  </a:moveTo>
                  <a:lnTo>
                    <a:pt x="872" y="549"/>
                  </a:lnTo>
                  <a:lnTo>
                    <a:pt x="831" y="549"/>
                  </a:lnTo>
                  <a:lnTo>
                    <a:pt x="831" y="554"/>
                  </a:lnTo>
                  <a:lnTo>
                    <a:pt x="872" y="554"/>
                  </a:lnTo>
                  <a:close/>
                  <a:moveTo>
                    <a:pt x="1036" y="554"/>
                  </a:moveTo>
                  <a:lnTo>
                    <a:pt x="1036" y="549"/>
                  </a:lnTo>
                  <a:lnTo>
                    <a:pt x="995" y="549"/>
                  </a:lnTo>
                  <a:lnTo>
                    <a:pt x="995" y="554"/>
                  </a:lnTo>
                  <a:lnTo>
                    <a:pt x="1036" y="554"/>
                  </a:lnTo>
                  <a:close/>
                  <a:moveTo>
                    <a:pt x="1118" y="554"/>
                  </a:moveTo>
                  <a:lnTo>
                    <a:pt x="1118" y="549"/>
                  </a:lnTo>
                  <a:lnTo>
                    <a:pt x="1077" y="549"/>
                  </a:lnTo>
                  <a:lnTo>
                    <a:pt x="1077" y="554"/>
                  </a:lnTo>
                  <a:lnTo>
                    <a:pt x="1118" y="554"/>
                  </a:lnTo>
                  <a:close/>
                  <a:moveTo>
                    <a:pt x="1200" y="554"/>
                  </a:moveTo>
                  <a:lnTo>
                    <a:pt x="1200" y="549"/>
                  </a:lnTo>
                  <a:lnTo>
                    <a:pt x="1159" y="549"/>
                  </a:lnTo>
                  <a:lnTo>
                    <a:pt x="1159" y="554"/>
                  </a:lnTo>
                  <a:lnTo>
                    <a:pt x="1200" y="554"/>
                  </a:lnTo>
                  <a:close/>
                  <a:moveTo>
                    <a:pt x="1282" y="554"/>
                  </a:moveTo>
                  <a:lnTo>
                    <a:pt x="1282" y="549"/>
                  </a:lnTo>
                  <a:lnTo>
                    <a:pt x="1241" y="549"/>
                  </a:lnTo>
                  <a:lnTo>
                    <a:pt x="1241" y="554"/>
                  </a:lnTo>
                  <a:lnTo>
                    <a:pt x="1282" y="554"/>
                  </a:lnTo>
                  <a:close/>
                  <a:moveTo>
                    <a:pt x="1364" y="554"/>
                  </a:moveTo>
                  <a:lnTo>
                    <a:pt x="1364" y="549"/>
                  </a:lnTo>
                  <a:lnTo>
                    <a:pt x="1323" y="549"/>
                  </a:lnTo>
                  <a:lnTo>
                    <a:pt x="1323" y="554"/>
                  </a:lnTo>
                  <a:lnTo>
                    <a:pt x="1364" y="554"/>
                  </a:lnTo>
                  <a:close/>
                  <a:moveTo>
                    <a:pt x="1446" y="554"/>
                  </a:moveTo>
                  <a:lnTo>
                    <a:pt x="1446" y="549"/>
                  </a:lnTo>
                  <a:lnTo>
                    <a:pt x="1405" y="549"/>
                  </a:lnTo>
                  <a:lnTo>
                    <a:pt x="1405" y="554"/>
                  </a:lnTo>
                  <a:lnTo>
                    <a:pt x="1446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5" y="576"/>
                  </a:lnTo>
                  <a:lnTo>
                    <a:pt x="1448" y="580"/>
                  </a:lnTo>
                  <a:lnTo>
                    <a:pt x="1481" y="556"/>
                  </a:lnTo>
                  <a:close/>
                  <a:moveTo>
                    <a:pt x="1414" y="604"/>
                  </a:moveTo>
                  <a:lnTo>
                    <a:pt x="1411" y="600"/>
                  </a:lnTo>
                  <a:lnTo>
                    <a:pt x="1378" y="624"/>
                  </a:lnTo>
                  <a:lnTo>
                    <a:pt x="1381" y="628"/>
                  </a:lnTo>
                  <a:lnTo>
                    <a:pt x="1414" y="604"/>
                  </a:lnTo>
                  <a:close/>
                  <a:moveTo>
                    <a:pt x="1348" y="652"/>
                  </a:moveTo>
                  <a:lnTo>
                    <a:pt x="1345" y="648"/>
                  </a:lnTo>
                  <a:lnTo>
                    <a:pt x="1312" y="672"/>
                  </a:lnTo>
                  <a:lnTo>
                    <a:pt x="1315" y="676"/>
                  </a:lnTo>
                  <a:lnTo>
                    <a:pt x="1348" y="652"/>
                  </a:lnTo>
                  <a:close/>
                  <a:moveTo>
                    <a:pt x="1282" y="701"/>
                  </a:moveTo>
                  <a:lnTo>
                    <a:pt x="1279" y="696"/>
                  </a:lnTo>
                  <a:lnTo>
                    <a:pt x="1246" y="721"/>
                  </a:lnTo>
                  <a:lnTo>
                    <a:pt x="1249" y="725"/>
                  </a:lnTo>
                  <a:lnTo>
                    <a:pt x="1282" y="701"/>
                  </a:lnTo>
                  <a:close/>
                  <a:moveTo>
                    <a:pt x="1215" y="749"/>
                  </a:moveTo>
                  <a:lnTo>
                    <a:pt x="1212" y="745"/>
                  </a:lnTo>
                  <a:lnTo>
                    <a:pt x="1179" y="769"/>
                  </a:lnTo>
                  <a:lnTo>
                    <a:pt x="1182" y="773"/>
                  </a:lnTo>
                  <a:lnTo>
                    <a:pt x="1215" y="749"/>
                  </a:lnTo>
                  <a:close/>
                  <a:moveTo>
                    <a:pt x="1149" y="797"/>
                  </a:moveTo>
                  <a:lnTo>
                    <a:pt x="1146" y="793"/>
                  </a:lnTo>
                  <a:lnTo>
                    <a:pt x="1113" y="817"/>
                  </a:lnTo>
                  <a:lnTo>
                    <a:pt x="1116" y="821"/>
                  </a:lnTo>
                  <a:lnTo>
                    <a:pt x="1149" y="797"/>
                  </a:lnTo>
                  <a:close/>
                  <a:moveTo>
                    <a:pt x="1083" y="845"/>
                  </a:moveTo>
                  <a:lnTo>
                    <a:pt x="1080" y="841"/>
                  </a:lnTo>
                  <a:lnTo>
                    <a:pt x="1047" y="865"/>
                  </a:lnTo>
                  <a:lnTo>
                    <a:pt x="1050" y="869"/>
                  </a:lnTo>
                  <a:lnTo>
                    <a:pt x="1083" y="845"/>
                  </a:lnTo>
                  <a:close/>
                  <a:moveTo>
                    <a:pt x="1016" y="893"/>
                  </a:moveTo>
                  <a:lnTo>
                    <a:pt x="1013" y="889"/>
                  </a:lnTo>
                  <a:lnTo>
                    <a:pt x="980" y="913"/>
                  </a:lnTo>
                  <a:lnTo>
                    <a:pt x="983" y="917"/>
                  </a:lnTo>
                  <a:lnTo>
                    <a:pt x="1016" y="893"/>
                  </a:lnTo>
                  <a:close/>
                  <a:moveTo>
                    <a:pt x="950" y="942"/>
                  </a:moveTo>
                  <a:lnTo>
                    <a:pt x="947" y="937"/>
                  </a:lnTo>
                  <a:lnTo>
                    <a:pt x="914" y="962"/>
                  </a:lnTo>
                  <a:lnTo>
                    <a:pt x="917" y="966"/>
                  </a:lnTo>
                  <a:lnTo>
                    <a:pt x="950" y="942"/>
                  </a:lnTo>
                  <a:close/>
                  <a:moveTo>
                    <a:pt x="884" y="990"/>
                  </a:moveTo>
                  <a:lnTo>
                    <a:pt x="881" y="986"/>
                  </a:lnTo>
                  <a:lnTo>
                    <a:pt x="847" y="1010"/>
                  </a:lnTo>
                  <a:lnTo>
                    <a:pt x="850" y="1014"/>
                  </a:lnTo>
                  <a:lnTo>
                    <a:pt x="884" y="990"/>
                  </a:lnTo>
                  <a:close/>
                  <a:moveTo>
                    <a:pt x="817" y="1038"/>
                  </a:moveTo>
                  <a:lnTo>
                    <a:pt x="814" y="1034"/>
                  </a:lnTo>
                  <a:lnTo>
                    <a:pt x="781" y="1058"/>
                  </a:lnTo>
                  <a:lnTo>
                    <a:pt x="784" y="1062"/>
                  </a:lnTo>
                  <a:lnTo>
                    <a:pt x="817" y="1038"/>
                  </a:lnTo>
                  <a:close/>
                  <a:moveTo>
                    <a:pt x="685" y="1134"/>
                  </a:moveTo>
                  <a:lnTo>
                    <a:pt x="682" y="1130"/>
                  </a:lnTo>
                  <a:lnTo>
                    <a:pt x="648" y="1154"/>
                  </a:lnTo>
                  <a:lnTo>
                    <a:pt x="651" y="1158"/>
                  </a:lnTo>
                  <a:lnTo>
                    <a:pt x="685" y="1134"/>
                  </a:lnTo>
                  <a:close/>
                  <a:moveTo>
                    <a:pt x="618" y="1183"/>
                  </a:moveTo>
                  <a:lnTo>
                    <a:pt x="615" y="1178"/>
                  </a:lnTo>
                  <a:lnTo>
                    <a:pt x="582" y="1203"/>
                  </a:lnTo>
                  <a:lnTo>
                    <a:pt x="585" y="1207"/>
                  </a:lnTo>
                  <a:lnTo>
                    <a:pt x="618" y="1183"/>
                  </a:lnTo>
                  <a:close/>
                  <a:moveTo>
                    <a:pt x="552" y="1231"/>
                  </a:moveTo>
                  <a:lnTo>
                    <a:pt x="549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2" y="1231"/>
                  </a:lnTo>
                  <a:close/>
                  <a:moveTo>
                    <a:pt x="486" y="1279"/>
                  </a:moveTo>
                  <a:lnTo>
                    <a:pt x="483" y="1275"/>
                  </a:lnTo>
                  <a:lnTo>
                    <a:pt x="449" y="1299"/>
                  </a:lnTo>
                  <a:lnTo>
                    <a:pt x="452" y="1303"/>
                  </a:lnTo>
                  <a:lnTo>
                    <a:pt x="486" y="1279"/>
                  </a:lnTo>
                  <a:close/>
                  <a:moveTo>
                    <a:pt x="419" y="1327"/>
                  </a:moveTo>
                  <a:lnTo>
                    <a:pt x="416" y="1323"/>
                  </a:lnTo>
                  <a:lnTo>
                    <a:pt x="383" y="1347"/>
                  </a:lnTo>
                  <a:lnTo>
                    <a:pt x="386" y="1351"/>
                  </a:lnTo>
                  <a:lnTo>
                    <a:pt x="419" y="1327"/>
                  </a:lnTo>
                  <a:close/>
                  <a:moveTo>
                    <a:pt x="353" y="1375"/>
                  </a:moveTo>
                  <a:lnTo>
                    <a:pt x="350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3" y="1375"/>
                  </a:lnTo>
                  <a:close/>
                  <a:moveTo>
                    <a:pt x="288" y="1392"/>
                  </a:moveTo>
                  <a:lnTo>
                    <a:pt x="283" y="1390"/>
                  </a:lnTo>
                  <a:lnTo>
                    <a:pt x="268" y="1437"/>
                  </a:lnTo>
                  <a:lnTo>
                    <a:pt x="278" y="1430"/>
                  </a:lnTo>
                  <a:lnTo>
                    <a:pt x="278" y="1424"/>
                  </a:lnTo>
                  <a:lnTo>
                    <a:pt x="288" y="1392"/>
                  </a:lnTo>
                  <a:close/>
                  <a:moveTo>
                    <a:pt x="287" y="1424"/>
                  </a:moveTo>
                  <a:lnTo>
                    <a:pt x="284" y="1419"/>
                  </a:lnTo>
                  <a:lnTo>
                    <a:pt x="278" y="1424"/>
                  </a:lnTo>
                  <a:lnTo>
                    <a:pt x="278" y="1430"/>
                  </a:lnTo>
                  <a:lnTo>
                    <a:pt x="287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2" name="docshape99"/>
            <p:cNvSpPr>
              <a:spLocks/>
            </p:cNvSpPr>
            <p:nvPr/>
          </p:nvSpPr>
          <p:spPr bwMode="auto">
            <a:xfrm>
              <a:off x="7667" y="5876"/>
              <a:ext cx="1501" cy="1428"/>
            </a:xfrm>
            <a:custGeom>
              <a:avLst/>
              <a:gdLst/>
              <a:ahLst/>
              <a:cxnLst>
                <a:cxn ang="0">
                  <a:pos x="1501" y="545"/>
                </a:cxn>
                <a:cxn ang="0">
                  <a:pos x="750" y="0"/>
                </a:cxn>
                <a:cxn ang="0">
                  <a:pos x="0" y="545"/>
                </a:cxn>
                <a:cxn ang="0">
                  <a:pos x="5" y="562"/>
                </a:cxn>
                <a:cxn ang="0">
                  <a:pos x="5" y="547"/>
                </a:cxn>
                <a:cxn ang="0">
                  <a:pos x="750" y="6"/>
                </a:cxn>
                <a:cxn ang="0">
                  <a:pos x="1495" y="547"/>
                </a:cxn>
                <a:cxn ang="0">
                  <a:pos x="1495" y="562"/>
                </a:cxn>
                <a:cxn ang="0">
                  <a:pos x="1501" y="545"/>
                </a:cxn>
                <a:cxn ang="0">
                  <a:pos x="290" y="1423"/>
                </a:cxn>
                <a:cxn ang="0">
                  <a:pos x="5" y="547"/>
                </a:cxn>
                <a:cxn ang="0">
                  <a:pos x="5" y="562"/>
                </a:cxn>
                <a:cxn ang="0">
                  <a:pos x="287" y="1427"/>
                </a:cxn>
                <a:cxn ang="0">
                  <a:pos x="288" y="1427"/>
                </a:cxn>
                <a:cxn ang="0">
                  <a:pos x="288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3"/>
                </a:cxn>
                <a:cxn ang="0">
                  <a:pos x="288" y="1423"/>
                </a:cxn>
                <a:cxn ang="0">
                  <a:pos x="288" y="1425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290" y="1424"/>
                </a:cxn>
                <a:cxn ang="0">
                  <a:pos x="288" y="1425"/>
                </a:cxn>
                <a:cxn ang="0">
                  <a:pos x="288" y="1427"/>
                </a:cxn>
                <a:cxn ang="0">
                  <a:pos x="290" y="1427"/>
                </a:cxn>
                <a:cxn ang="0">
                  <a:pos x="1495" y="562"/>
                </a:cxn>
                <a:cxn ang="0">
                  <a:pos x="1495" y="547"/>
                </a:cxn>
                <a:cxn ang="0">
                  <a:pos x="1211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1214" y="1427"/>
                </a:cxn>
                <a:cxn ang="0">
                  <a:pos x="1495" y="562"/>
                </a:cxn>
              </a:cxnLst>
              <a:rect l="0" t="0" r="r" b="b"/>
              <a:pathLst>
                <a:path w="1501" h="1428">
                  <a:moveTo>
                    <a:pt x="1501" y="545"/>
                  </a:moveTo>
                  <a:lnTo>
                    <a:pt x="750" y="0"/>
                  </a:lnTo>
                  <a:lnTo>
                    <a:pt x="0" y="545"/>
                  </a:lnTo>
                  <a:lnTo>
                    <a:pt x="5" y="562"/>
                  </a:lnTo>
                  <a:lnTo>
                    <a:pt x="5" y="547"/>
                  </a:lnTo>
                  <a:lnTo>
                    <a:pt x="750" y="6"/>
                  </a:lnTo>
                  <a:lnTo>
                    <a:pt x="1495" y="547"/>
                  </a:lnTo>
                  <a:lnTo>
                    <a:pt x="1495" y="562"/>
                  </a:lnTo>
                  <a:lnTo>
                    <a:pt x="1501" y="545"/>
                  </a:lnTo>
                  <a:close/>
                  <a:moveTo>
                    <a:pt x="290" y="1423"/>
                  </a:moveTo>
                  <a:lnTo>
                    <a:pt x="5" y="547"/>
                  </a:lnTo>
                  <a:lnTo>
                    <a:pt x="5" y="562"/>
                  </a:lnTo>
                  <a:lnTo>
                    <a:pt x="287" y="1427"/>
                  </a:lnTo>
                  <a:lnTo>
                    <a:pt x="288" y="1427"/>
                  </a:lnTo>
                  <a:lnTo>
                    <a:pt x="288" y="1423"/>
                  </a:lnTo>
                  <a:lnTo>
                    <a:pt x="290" y="1423"/>
                  </a:lnTo>
                  <a:close/>
                  <a:moveTo>
                    <a:pt x="290" y="1424"/>
                  </a:moveTo>
                  <a:lnTo>
                    <a:pt x="290" y="1423"/>
                  </a:lnTo>
                  <a:lnTo>
                    <a:pt x="288" y="1423"/>
                  </a:lnTo>
                  <a:lnTo>
                    <a:pt x="288" y="1425"/>
                  </a:lnTo>
                  <a:lnTo>
                    <a:pt x="290" y="1424"/>
                  </a:lnTo>
                  <a:close/>
                  <a:moveTo>
                    <a:pt x="290" y="1427"/>
                  </a:moveTo>
                  <a:lnTo>
                    <a:pt x="290" y="1424"/>
                  </a:lnTo>
                  <a:lnTo>
                    <a:pt x="288" y="1425"/>
                  </a:lnTo>
                  <a:lnTo>
                    <a:pt x="288" y="1427"/>
                  </a:lnTo>
                  <a:lnTo>
                    <a:pt x="290" y="1427"/>
                  </a:lnTo>
                  <a:close/>
                  <a:moveTo>
                    <a:pt x="1495" y="562"/>
                  </a:moveTo>
                  <a:lnTo>
                    <a:pt x="1495" y="547"/>
                  </a:lnTo>
                  <a:lnTo>
                    <a:pt x="1211" y="1423"/>
                  </a:lnTo>
                  <a:lnTo>
                    <a:pt x="290" y="1423"/>
                  </a:lnTo>
                  <a:lnTo>
                    <a:pt x="290" y="1424"/>
                  </a:lnTo>
                  <a:lnTo>
                    <a:pt x="290" y="1427"/>
                  </a:lnTo>
                  <a:lnTo>
                    <a:pt x="1214" y="1427"/>
                  </a:lnTo>
                  <a:lnTo>
                    <a:pt x="1495" y="56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3" name="docshape100"/>
            <p:cNvSpPr>
              <a:spLocks/>
            </p:cNvSpPr>
            <p:nvPr/>
          </p:nvSpPr>
          <p:spPr bwMode="auto">
            <a:xfrm>
              <a:off x="7681" y="5870"/>
              <a:ext cx="1481" cy="1438"/>
            </a:xfrm>
            <a:custGeom>
              <a:avLst/>
              <a:gdLst/>
              <a:ahLst/>
              <a:cxnLst>
                <a:cxn ang="0">
                  <a:pos x="321" y="1273"/>
                </a:cxn>
                <a:cxn ang="0">
                  <a:pos x="390" y="1080"/>
                </a:cxn>
                <a:cxn ang="0">
                  <a:pos x="402" y="1041"/>
                </a:cxn>
                <a:cxn ang="0">
                  <a:pos x="461" y="844"/>
                </a:cxn>
                <a:cxn ang="0">
                  <a:pos x="491" y="768"/>
                </a:cxn>
                <a:cxn ang="0">
                  <a:pos x="524" y="649"/>
                </a:cxn>
                <a:cxn ang="0">
                  <a:pos x="592" y="456"/>
                </a:cxn>
                <a:cxn ang="0">
                  <a:pos x="605" y="417"/>
                </a:cxn>
                <a:cxn ang="0">
                  <a:pos x="664" y="221"/>
                </a:cxn>
                <a:cxn ang="0">
                  <a:pos x="694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8" y="223"/>
                </a:cxn>
                <a:cxn ang="0">
                  <a:pos x="846" y="340"/>
                </a:cxn>
                <a:cxn ang="0">
                  <a:pos x="879" y="458"/>
                </a:cxn>
                <a:cxn ang="0">
                  <a:pos x="914" y="549"/>
                </a:cxn>
                <a:cxn ang="0">
                  <a:pos x="914" y="554"/>
                </a:cxn>
                <a:cxn ang="0">
                  <a:pos x="955" y="554"/>
                </a:cxn>
                <a:cxn ang="0">
                  <a:pos x="955" y="692"/>
                </a:cxn>
                <a:cxn ang="0">
                  <a:pos x="1023" y="886"/>
                </a:cxn>
                <a:cxn ang="0">
                  <a:pos x="1044" y="965"/>
                </a:cxn>
                <a:cxn ang="0">
                  <a:pos x="1087" y="1081"/>
                </a:cxn>
                <a:cxn ang="0">
                  <a:pos x="1125" y="1198"/>
                </a:cxn>
                <a:cxn ang="0">
                  <a:pos x="1158" y="1316"/>
                </a:cxn>
                <a:cxn ang="0">
                  <a:pos x="1199" y="1428"/>
                </a:cxn>
                <a:cxn ang="0">
                  <a:pos x="1194" y="1431"/>
                </a:cxn>
                <a:cxn ang="0">
                  <a:pos x="1164" y="1403"/>
                </a:cxn>
                <a:cxn ang="0">
                  <a:pos x="1095" y="1359"/>
                </a:cxn>
                <a:cxn ang="0">
                  <a:pos x="932" y="1234"/>
                </a:cxn>
                <a:cxn ang="0">
                  <a:pos x="899" y="1210"/>
                </a:cxn>
                <a:cxn ang="0">
                  <a:pos x="715" y="1106"/>
                </a:cxn>
                <a:cxn ang="0">
                  <a:pos x="740" y="1094"/>
                </a:cxn>
                <a:cxn ang="0">
                  <a:pos x="763" y="1118"/>
                </a:cxn>
                <a:cxn ang="0">
                  <a:pos x="666" y="1041"/>
                </a:cxn>
                <a:cxn ang="0">
                  <a:pos x="633" y="1017"/>
                </a:cxn>
                <a:cxn ang="0">
                  <a:pos x="464" y="901"/>
                </a:cxn>
                <a:cxn ang="0">
                  <a:pos x="368" y="824"/>
                </a:cxn>
                <a:cxn ang="0">
                  <a:pos x="299" y="780"/>
                </a:cxn>
                <a:cxn ang="0">
                  <a:pos x="136" y="656"/>
                </a:cxn>
                <a:cxn ang="0">
                  <a:pos x="103" y="631"/>
                </a:cxn>
                <a:cxn ang="0">
                  <a:pos x="12" y="549"/>
                </a:cxn>
                <a:cxn ang="0">
                  <a:pos x="217" y="554"/>
                </a:cxn>
                <a:cxn ang="0">
                  <a:pos x="258" y="554"/>
                </a:cxn>
                <a:cxn ang="0">
                  <a:pos x="463" y="549"/>
                </a:cxn>
                <a:cxn ang="0">
                  <a:pos x="545" y="554"/>
                </a:cxn>
                <a:cxn ang="0">
                  <a:pos x="668" y="549"/>
                </a:cxn>
                <a:cxn ang="0">
                  <a:pos x="873" y="554"/>
                </a:cxn>
                <a:cxn ang="0">
                  <a:pos x="996" y="554"/>
                </a:cxn>
                <a:cxn ang="0">
                  <a:pos x="1201" y="549"/>
                </a:cxn>
                <a:cxn ang="0">
                  <a:pos x="1283" y="554"/>
                </a:cxn>
                <a:cxn ang="0">
                  <a:pos x="1406" y="549"/>
                </a:cxn>
                <a:cxn ang="0">
                  <a:pos x="1415" y="604"/>
                </a:cxn>
                <a:cxn ang="0">
                  <a:pos x="1315" y="676"/>
                </a:cxn>
                <a:cxn ang="0">
                  <a:pos x="1213" y="745"/>
                </a:cxn>
                <a:cxn ang="0">
                  <a:pos x="1149" y="797"/>
                </a:cxn>
                <a:cxn ang="0">
                  <a:pos x="980" y="913"/>
                </a:cxn>
                <a:cxn ang="0">
                  <a:pos x="884" y="990"/>
                </a:cxn>
                <a:cxn ang="0">
                  <a:pos x="784" y="1062"/>
                </a:cxn>
                <a:cxn ang="0">
                  <a:pos x="615" y="1178"/>
                </a:cxn>
                <a:cxn ang="0">
                  <a:pos x="552" y="1231"/>
                </a:cxn>
                <a:cxn ang="0">
                  <a:pos x="383" y="1347"/>
                </a:cxn>
                <a:cxn ang="0">
                  <a:pos x="288" y="1392"/>
                </a:cxn>
                <a:cxn ang="0">
                  <a:pos x="278" y="1424"/>
                </a:cxn>
              </a:cxnLst>
              <a:rect l="0" t="0" r="r" b="b"/>
              <a:pathLst>
                <a:path w="1481" h="1438">
                  <a:moveTo>
                    <a:pt x="314" y="1314"/>
                  </a:moveTo>
                  <a:lnTo>
                    <a:pt x="309" y="1312"/>
                  </a:lnTo>
                  <a:lnTo>
                    <a:pt x="296" y="1351"/>
                  </a:lnTo>
                  <a:lnTo>
                    <a:pt x="301" y="1353"/>
                  </a:lnTo>
                  <a:lnTo>
                    <a:pt x="314" y="1314"/>
                  </a:lnTo>
                  <a:close/>
                  <a:moveTo>
                    <a:pt x="339" y="1236"/>
                  </a:moveTo>
                  <a:lnTo>
                    <a:pt x="334" y="1234"/>
                  </a:lnTo>
                  <a:lnTo>
                    <a:pt x="321" y="1273"/>
                  </a:lnTo>
                  <a:lnTo>
                    <a:pt x="326" y="1275"/>
                  </a:lnTo>
                  <a:lnTo>
                    <a:pt x="339" y="1236"/>
                  </a:lnTo>
                  <a:close/>
                  <a:moveTo>
                    <a:pt x="364" y="1158"/>
                  </a:moveTo>
                  <a:lnTo>
                    <a:pt x="360" y="1156"/>
                  </a:lnTo>
                  <a:lnTo>
                    <a:pt x="347" y="1195"/>
                  </a:lnTo>
                  <a:lnTo>
                    <a:pt x="352" y="1197"/>
                  </a:lnTo>
                  <a:lnTo>
                    <a:pt x="364" y="1158"/>
                  </a:lnTo>
                  <a:close/>
                  <a:moveTo>
                    <a:pt x="390" y="1080"/>
                  </a:moveTo>
                  <a:lnTo>
                    <a:pt x="385" y="1078"/>
                  </a:lnTo>
                  <a:lnTo>
                    <a:pt x="372" y="1117"/>
                  </a:lnTo>
                  <a:lnTo>
                    <a:pt x="377" y="1119"/>
                  </a:lnTo>
                  <a:lnTo>
                    <a:pt x="390" y="1080"/>
                  </a:lnTo>
                  <a:close/>
                  <a:moveTo>
                    <a:pt x="415" y="1002"/>
                  </a:moveTo>
                  <a:lnTo>
                    <a:pt x="410" y="1000"/>
                  </a:lnTo>
                  <a:lnTo>
                    <a:pt x="398" y="1039"/>
                  </a:lnTo>
                  <a:lnTo>
                    <a:pt x="402" y="1041"/>
                  </a:lnTo>
                  <a:lnTo>
                    <a:pt x="415" y="1002"/>
                  </a:lnTo>
                  <a:close/>
                  <a:moveTo>
                    <a:pt x="440" y="924"/>
                  </a:moveTo>
                  <a:lnTo>
                    <a:pt x="436" y="922"/>
                  </a:lnTo>
                  <a:lnTo>
                    <a:pt x="423" y="961"/>
                  </a:lnTo>
                  <a:lnTo>
                    <a:pt x="428" y="963"/>
                  </a:lnTo>
                  <a:lnTo>
                    <a:pt x="440" y="924"/>
                  </a:lnTo>
                  <a:close/>
                  <a:moveTo>
                    <a:pt x="466" y="846"/>
                  </a:moveTo>
                  <a:lnTo>
                    <a:pt x="461" y="844"/>
                  </a:lnTo>
                  <a:lnTo>
                    <a:pt x="448" y="883"/>
                  </a:lnTo>
                  <a:lnTo>
                    <a:pt x="453" y="885"/>
                  </a:lnTo>
                  <a:lnTo>
                    <a:pt x="466" y="846"/>
                  </a:lnTo>
                  <a:close/>
                  <a:moveTo>
                    <a:pt x="491" y="768"/>
                  </a:moveTo>
                  <a:lnTo>
                    <a:pt x="486" y="766"/>
                  </a:lnTo>
                  <a:lnTo>
                    <a:pt x="474" y="805"/>
                  </a:lnTo>
                  <a:lnTo>
                    <a:pt x="478" y="807"/>
                  </a:lnTo>
                  <a:lnTo>
                    <a:pt x="491" y="768"/>
                  </a:lnTo>
                  <a:close/>
                  <a:moveTo>
                    <a:pt x="516" y="690"/>
                  </a:moveTo>
                  <a:lnTo>
                    <a:pt x="512" y="688"/>
                  </a:lnTo>
                  <a:lnTo>
                    <a:pt x="499" y="727"/>
                  </a:lnTo>
                  <a:lnTo>
                    <a:pt x="504" y="729"/>
                  </a:lnTo>
                  <a:lnTo>
                    <a:pt x="516" y="690"/>
                  </a:lnTo>
                  <a:close/>
                  <a:moveTo>
                    <a:pt x="542" y="612"/>
                  </a:moveTo>
                  <a:lnTo>
                    <a:pt x="537" y="610"/>
                  </a:lnTo>
                  <a:lnTo>
                    <a:pt x="524" y="649"/>
                  </a:lnTo>
                  <a:lnTo>
                    <a:pt x="529" y="651"/>
                  </a:lnTo>
                  <a:lnTo>
                    <a:pt x="542" y="612"/>
                  </a:lnTo>
                  <a:close/>
                  <a:moveTo>
                    <a:pt x="567" y="534"/>
                  </a:moveTo>
                  <a:lnTo>
                    <a:pt x="562" y="533"/>
                  </a:lnTo>
                  <a:lnTo>
                    <a:pt x="550" y="572"/>
                  </a:lnTo>
                  <a:lnTo>
                    <a:pt x="554" y="573"/>
                  </a:lnTo>
                  <a:lnTo>
                    <a:pt x="567" y="534"/>
                  </a:lnTo>
                  <a:close/>
                  <a:moveTo>
                    <a:pt x="592" y="456"/>
                  </a:moveTo>
                  <a:lnTo>
                    <a:pt x="588" y="455"/>
                  </a:lnTo>
                  <a:lnTo>
                    <a:pt x="575" y="494"/>
                  </a:lnTo>
                  <a:lnTo>
                    <a:pt x="580" y="495"/>
                  </a:lnTo>
                  <a:lnTo>
                    <a:pt x="592" y="456"/>
                  </a:lnTo>
                  <a:close/>
                  <a:moveTo>
                    <a:pt x="618" y="378"/>
                  </a:moveTo>
                  <a:lnTo>
                    <a:pt x="613" y="377"/>
                  </a:lnTo>
                  <a:lnTo>
                    <a:pt x="600" y="416"/>
                  </a:lnTo>
                  <a:lnTo>
                    <a:pt x="605" y="417"/>
                  </a:lnTo>
                  <a:lnTo>
                    <a:pt x="618" y="378"/>
                  </a:lnTo>
                  <a:close/>
                  <a:moveTo>
                    <a:pt x="643" y="300"/>
                  </a:moveTo>
                  <a:lnTo>
                    <a:pt x="638" y="299"/>
                  </a:lnTo>
                  <a:lnTo>
                    <a:pt x="626" y="338"/>
                  </a:lnTo>
                  <a:lnTo>
                    <a:pt x="630" y="339"/>
                  </a:lnTo>
                  <a:lnTo>
                    <a:pt x="643" y="300"/>
                  </a:lnTo>
                  <a:close/>
                  <a:moveTo>
                    <a:pt x="668" y="222"/>
                  </a:moveTo>
                  <a:lnTo>
                    <a:pt x="664" y="221"/>
                  </a:lnTo>
                  <a:lnTo>
                    <a:pt x="651" y="260"/>
                  </a:lnTo>
                  <a:lnTo>
                    <a:pt x="656" y="261"/>
                  </a:lnTo>
                  <a:lnTo>
                    <a:pt x="668" y="222"/>
                  </a:lnTo>
                  <a:close/>
                  <a:moveTo>
                    <a:pt x="694" y="144"/>
                  </a:moveTo>
                  <a:lnTo>
                    <a:pt x="689" y="143"/>
                  </a:lnTo>
                  <a:lnTo>
                    <a:pt x="676" y="182"/>
                  </a:lnTo>
                  <a:lnTo>
                    <a:pt x="681" y="183"/>
                  </a:lnTo>
                  <a:lnTo>
                    <a:pt x="694" y="144"/>
                  </a:lnTo>
                  <a:close/>
                  <a:moveTo>
                    <a:pt x="719" y="66"/>
                  </a:moveTo>
                  <a:lnTo>
                    <a:pt x="714" y="65"/>
                  </a:lnTo>
                  <a:lnTo>
                    <a:pt x="702" y="104"/>
                  </a:lnTo>
                  <a:lnTo>
                    <a:pt x="706" y="105"/>
                  </a:lnTo>
                  <a:lnTo>
                    <a:pt x="719" y="66"/>
                  </a:lnTo>
                  <a:close/>
                  <a:moveTo>
                    <a:pt x="745" y="28"/>
                  </a:moveTo>
                  <a:lnTo>
                    <a:pt x="735" y="0"/>
                  </a:lnTo>
                  <a:lnTo>
                    <a:pt x="727" y="26"/>
                  </a:lnTo>
                  <a:lnTo>
                    <a:pt x="732" y="27"/>
                  </a:lnTo>
                  <a:lnTo>
                    <a:pt x="735" y="16"/>
                  </a:lnTo>
                  <a:lnTo>
                    <a:pt x="740" y="29"/>
                  </a:lnTo>
                  <a:lnTo>
                    <a:pt x="745" y="28"/>
                  </a:lnTo>
                  <a:close/>
                  <a:moveTo>
                    <a:pt x="770" y="106"/>
                  </a:moveTo>
                  <a:lnTo>
                    <a:pt x="757" y="67"/>
                  </a:lnTo>
                  <a:lnTo>
                    <a:pt x="752" y="68"/>
                  </a:lnTo>
                  <a:lnTo>
                    <a:pt x="765" y="107"/>
                  </a:lnTo>
                  <a:lnTo>
                    <a:pt x="770" y="106"/>
                  </a:lnTo>
                  <a:close/>
                  <a:moveTo>
                    <a:pt x="795" y="184"/>
                  </a:moveTo>
                  <a:lnTo>
                    <a:pt x="783" y="145"/>
                  </a:lnTo>
                  <a:lnTo>
                    <a:pt x="778" y="146"/>
                  </a:lnTo>
                  <a:lnTo>
                    <a:pt x="790" y="185"/>
                  </a:lnTo>
                  <a:lnTo>
                    <a:pt x="795" y="184"/>
                  </a:lnTo>
                  <a:close/>
                  <a:moveTo>
                    <a:pt x="821" y="262"/>
                  </a:moveTo>
                  <a:lnTo>
                    <a:pt x="808" y="223"/>
                  </a:lnTo>
                  <a:lnTo>
                    <a:pt x="803" y="224"/>
                  </a:lnTo>
                  <a:lnTo>
                    <a:pt x="816" y="263"/>
                  </a:lnTo>
                  <a:lnTo>
                    <a:pt x="821" y="262"/>
                  </a:lnTo>
                  <a:close/>
                  <a:moveTo>
                    <a:pt x="846" y="340"/>
                  </a:moveTo>
                  <a:lnTo>
                    <a:pt x="833" y="301"/>
                  </a:lnTo>
                  <a:lnTo>
                    <a:pt x="828" y="302"/>
                  </a:lnTo>
                  <a:lnTo>
                    <a:pt x="841" y="341"/>
                  </a:lnTo>
                  <a:lnTo>
                    <a:pt x="846" y="340"/>
                  </a:lnTo>
                  <a:close/>
                  <a:moveTo>
                    <a:pt x="871" y="418"/>
                  </a:moveTo>
                  <a:lnTo>
                    <a:pt x="859" y="379"/>
                  </a:lnTo>
                  <a:lnTo>
                    <a:pt x="854" y="380"/>
                  </a:lnTo>
                  <a:lnTo>
                    <a:pt x="866" y="419"/>
                  </a:lnTo>
                  <a:lnTo>
                    <a:pt x="871" y="418"/>
                  </a:lnTo>
                  <a:close/>
                  <a:moveTo>
                    <a:pt x="897" y="496"/>
                  </a:moveTo>
                  <a:lnTo>
                    <a:pt x="884" y="457"/>
                  </a:lnTo>
                  <a:lnTo>
                    <a:pt x="879" y="458"/>
                  </a:lnTo>
                  <a:lnTo>
                    <a:pt x="892" y="497"/>
                  </a:lnTo>
                  <a:lnTo>
                    <a:pt x="897" y="496"/>
                  </a:lnTo>
                  <a:close/>
                  <a:moveTo>
                    <a:pt x="914" y="549"/>
                  </a:moveTo>
                  <a:lnTo>
                    <a:pt x="909" y="535"/>
                  </a:lnTo>
                  <a:lnTo>
                    <a:pt x="904" y="536"/>
                  </a:lnTo>
                  <a:lnTo>
                    <a:pt x="914" y="565"/>
                  </a:lnTo>
                  <a:lnTo>
                    <a:pt x="914" y="549"/>
                  </a:lnTo>
                  <a:close/>
                  <a:moveTo>
                    <a:pt x="915" y="554"/>
                  </a:moveTo>
                  <a:lnTo>
                    <a:pt x="914" y="549"/>
                  </a:lnTo>
                  <a:lnTo>
                    <a:pt x="914" y="554"/>
                  </a:lnTo>
                  <a:lnTo>
                    <a:pt x="915" y="554"/>
                  </a:lnTo>
                  <a:close/>
                  <a:moveTo>
                    <a:pt x="922" y="574"/>
                  </a:moveTo>
                  <a:lnTo>
                    <a:pt x="915" y="554"/>
                  </a:lnTo>
                  <a:lnTo>
                    <a:pt x="914" y="554"/>
                  </a:lnTo>
                  <a:lnTo>
                    <a:pt x="914" y="565"/>
                  </a:lnTo>
                  <a:lnTo>
                    <a:pt x="917" y="575"/>
                  </a:lnTo>
                  <a:lnTo>
                    <a:pt x="922" y="574"/>
                  </a:lnTo>
                  <a:close/>
                  <a:moveTo>
                    <a:pt x="955" y="554"/>
                  </a:moveTo>
                  <a:lnTo>
                    <a:pt x="955" y="549"/>
                  </a:lnTo>
                  <a:lnTo>
                    <a:pt x="914" y="549"/>
                  </a:lnTo>
                  <a:lnTo>
                    <a:pt x="915" y="554"/>
                  </a:lnTo>
                  <a:lnTo>
                    <a:pt x="955" y="554"/>
                  </a:lnTo>
                  <a:close/>
                  <a:moveTo>
                    <a:pt x="947" y="652"/>
                  </a:moveTo>
                  <a:lnTo>
                    <a:pt x="935" y="613"/>
                  </a:lnTo>
                  <a:lnTo>
                    <a:pt x="930" y="614"/>
                  </a:lnTo>
                  <a:lnTo>
                    <a:pt x="942" y="653"/>
                  </a:lnTo>
                  <a:lnTo>
                    <a:pt x="947" y="652"/>
                  </a:lnTo>
                  <a:close/>
                  <a:moveTo>
                    <a:pt x="973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8" y="731"/>
                  </a:lnTo>
                  <a:lnTo>
                    <a:pt x="973" y="730"/>
                  </a:lnTo>
                  <a:close/>
                  <a:moveTo>
                    <a:pt x="998" y="808"/>
                  </a:moveTo>
                  <a:lnTo>
                    <a:pt x="985" y="769"/>
                  </a:lnTo>
                  <a:lnTo>
                    <a:pt x="980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3" y="886"/>
                  </a:moveTo>
                  <a:lnTo>
                    <a:pt x="1011" y="847"/>
                  </a:lnTo>
                  <a:lnTo>
                    <a:pt x="1006" y="848"/>
                  </a:lnTo>
                  <a:lnTo>
                    <a:pt x="1018" y="887"/>
                  </a:lnTo>
                  <a:lnTo>
                    <a:pt x="1023" y="886"/>
                  </a:lnTo>
                  <a:close/>
                  <a:moveTo>
                    <a:pt x="1049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4" y="965"/>
                  </a:lnTo>
                  <a:lnTo>
                    <a:pt x="1049" y="964"/>
                  </a:lnTo>
                  <a:close/>
                  <a:moveTo>
                    <a:pt x="1074" y="1042"/>
                  </a:moveTo>
                  <a:lnTo>
                    <a:pt x="1061" y="1003"/>
                  </a:lnTo>
                  <a:lnTo>
                    <a:pt x="1056" y="1004"/>
                  </a:lnTo>
                  <a:lnTo>
                    <a:pt x="1069" y="1043"/>
                  </a:lnTo>
                  <a:lnTo>
                    <a:pt x="1074" y="1042"/>
                  </a:lnTo>
                  <a:close/>
                  <a:moveTo>
                    <a:pt x="1099" y="1120"/>
                  </a:moveTo>
                  <a:lnTo>
                    <a:pt x="1087" y="1081"/>
                  </a:lnTo>
                  <a:lnTo>
                    <a:pt x="1082" y="1082"/>
                  </a:lnTo>
                  <a:lnTo>
                    <a:pt x="1094" y="1121"/>
                  </a:lnTo>
                  <a:lnTo>
                    <a:pt x="1099" y="1120"/>
                  </a:lnTo>
                  <a:close/>
                  <a:moveTo>
                    <a:pt x="1125" y="1198"/>
                  </a:moveTo>
                  <a:lnTo>
                    <a:pt x="1112" y="1159"/>
                  </a:lnTo>
                  <a:lnTo>
                    <a:pt x="1107" y="1160"/>
                  </a:lnTo>
                  <a:lnTo>
                    <a:pt x="1120" y="1199"/>
                  </a:lnTo>
                  <a:lnTo>
                    <a:pt x="1125" y="1198"/>
                  </a:lnTo>
                  <a:close/>
                  <a:moveTo>
                    <a:pt x="1150" y="1276"/>
                  </a:moveTo>
                  <a:lnTo>
                    <a:pt x="1137" y="1237"/>
                  </a:lnTo>
                  <a:lnTo>
                    <a:pt x="1132" y="1238"/>
                  </a:lnTo>
                  <a:lnTo>
                    <a:pt x="1145" y="1277"/>
                  </a:lnTo>
                  <a:lnTo>
                    <a:pt x="1150" y="1276"/>
                  </a:lnTo>
                  <a:close/>
                  <a:moveTo>
                    <a:pt x="1175" y="1354"/>
                  </a:moveTo>
                  <a:lnTo>
                    <a:pt x="1163" y="1315"/>
                  </a:lnTo>
                  <a:lnTo>
                    <a:pt x="1158" y="1316"/>
                  </a:lnTo>
                  <a:lnTo>
                    <a:pt x="1170" y="1355"/>
                  </a:lnTo>
                  <a:lnTo>
                    <a:pt x="1175" y="1354"/>
                  </a:lnTo>
                  <a:close/>
                  <a:moveTo>
                    <a:pt x="1202" y="1437"/>
                  </a:moveTo>
                  <a:lnTo>
                    <a:pt x="1188" y="1393"/>
                  </a:lnTo>
                  <a:lnTo>
                    <a:pt x="1183" y="1394"/>
                  </a:lnTo>
                  <a:lnTo>
                    <a:pt x="1195" y="1430"/>
                  </a:lnTo>
                  <a:lnTo>
                    <a:pt x="1197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2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8" y="1430"/>
                  </a:lnTo>
                  <a:lnTo>
                    <a:pt x="1195" y="1431"/>
                  </a:lnTo>
                  <a:lnTo>
                    <a:pt x="1195" y="1430"/>
                  </a:lnTo>
                  <a:lnTo>
                    <a:pt x="1194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7" y="1427"/>
                  </a:lnTo>
                  <a:lnTo>
                    <a:pt x="1195" y="1430"/>
                  </a:lnTo>
                  <a:lnTo>
                    <a:pt x="1195" y="1431"/>
                  </a:lnTo>
                  <a:lnTo>
                    <a:pt x="1198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1" y="1379"/>
                  </a:lnTo>
                  <a:lnTo>
                    <a:pt x="1128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8" y="1355"/>
                  </a:moveTo>
                  <a:lnTo>
                    <a:pt x="1064" y="1330"/>
                  </a:lnTo>
                  <a:lnTo>
                    <a:pt x="1061" y="1335"/>
                  </a:lnTo>
                  <a:lnTo>
                    <a:pt x="1095" y="1359"/>
                  </a:lnTo>
                  <a:lnTo>
                    <a:pt x="1098" y="1355"/>
                  </a:lnTo>
                  <a:close/>
                  <a:moveTo>
                    <a:pt x="1031" y="1306"/>
                  </a:moveTo>
                  <a:lnTo>
                    <a:pt x="998" y="1282"/>
                  </a:lnTo>
                  <a:lnTo>
                    <a:pt x="995" y="1286"/>
                  </a:lnTo>
                  <a:lnTo>
                    <a:pt x="1028" y="1310"/>
                  </a:lnTo>
                  <a:lnTo>
                    <a:pt x="1031" y="1306"/>
                  </a:lnTo>
                  <a:close/>
                  <a:moveTo>
                    <a:pt x="965" y="1258"/>
                  </a:moveTo>
                  <a:lnTo>
                    <a:pt x="932" y="1234"/>
                  </a:lnTo>
                  <a:lnTo>
                    <a:pt x="929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9" y="1210"/>
                  </a:moveTo>
                  <a:lnTo>
                    <a:pt x="865" y="1186"/>
                  </a:lnTo>
                  <a:lnTo>
                    <a:pt x="862" y="1190"/>
                  </a:lnTo>
                  <a:lnTo>
                    <a:pt x="896" y="1214"/>
                  </a:lnTo>
                  <a:lnTo>
                    <a:pt x="899" y="1210"/>
                  </a:lnTo>
                  <a:close/>
                  <a:moveTo>
                    <a:pt x="832" y="1162"/>
                  </a:moveTo>
                  <a:lnTo>
                    <a:pt x="799" y="1138"/>
                  </a:lnTo>
                  <a:lnTo>
                    <a:pt x="796" y="1142"/>
                  </a:lnTo>
                  <a:lnTo>
                    <a:pt x="829" y="1166"/>
                  </a:lnTo>
                  <a:lnTo>
                    <a:pt x="832" y="1162"/>
                  </a:lnTo>
                  <a:close/>
                  <a:moveTo>
                    <a:pt x="735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5" y="1098"/>
                  </a:lnTo>
                  <a:close/>
                  <a:moveTo>
                    <a:pt x="735" y="1091"/>
                  </a:moveTo>
                  <a:lnTo>
                    <a:pt x="733" y="1089"/>
                  </a:lnTo>
                  <a:lnTo>
                    <a:pt x="730" y="1094"/>
                  </a:lnTo>
                  <a:lnTo>
                    <a:pt x="731" y="1094"/>
                  </a:lnTo>
                  <a:lnTo>
                    <a:pt x="735" y="1091"/>
                  </a:lnTo>
                  <a:close/>
                  <a:moveTo>
                    <a:pt x="740" y="1094"/>
                  </a:moveTo>
                  <a:lnTo>
                    <a:pt x="735" y="1091"/>
                  </a:lnTo>
                  <a:lnTo>
                    <a:pt x="731" y="1094"/>
                  </a:lnTo>
                  <a:lnTo>
                    <a:pt x="735" y="1098"/>
                  </a:lnTo>
                  <a:lnTo>
                    <a:pt x="740" y="1094"/>
                  </a:lnTo>
                  <a:close/>
                  <a:moveTo>
                    <a:pt x="766" y="1113"/>
                  </a:moveTo>
                  <a:lnTo>
                    <a:pt x="740" y="1094"/>
                  </a:lnTo>
                  <a:lnTo>
                    <a:pt x="735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751" y="1086"/>
                  </a:moveTo>
                  <a:lnTo>
                    <a:pt x="748" y="1082"/>
                  </a:lnTo>
                  <a:lnTo>
                    <a:pt x="735" y="1091"/>
                  </a:lnTo>
                  <a:lnTo>
                    <a:pt x="740" y="1094"/>
                  </a:lnTo>
                  <a:lnTo>
                    <a:pt x="751" y="1086"/>
                  </a:lnTo>
                  <a:close/>
                  <a:moveTo>
                    <a:pt x="700" y="1065"/>
                  </a:moveTo>
                  <a:lnTo>
                    <a:pt x="666" y="1041"/>
                  </a:lnTo>
                  <a:lnTo>
                    <a:pt x="663" y="1045"/>
                  </a:lnTo>
                  <a:lnTo>
                    <a:pt x="697" y="1069"/>
                  </a:lnTo>
                  <a:lnTo>
                    <a:pt x="700" y="1065"/>
                  </a:lnTo>
                  <a:close/>
                  <a:moveTo>
                    <a:pt x="633" y="1017"/>
                  </a:moveTo>
                  <a:lnTo>
                    <a:pt x="600" y="993"/>
                  </a:lnTo>
                  <a:lnTo>
                    <a:pt x="597" y="997"/>
                  </a:lnTo>
                  <a:lnTo>
                    <a:pt x="630" y="1021"/>
                  </a:lnTo>
                  <a:lnTo>
                    <a:pt x="633" y="1017"/>
                  </a:lnTo>
                  <a:close/>
                  <a:moveTo>
                    <a:pt x="567" y="969"/>
                  </a:moveTo>
                  <a:lnTo>
                    <a:pt x="534" y="945"/>
                  </a:lnTo>
                  <a:lnTo>
                    <a:pt x="531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1" y="921"/>
                  </a:moveTo>
                  <a:lnTo>
                    <a:pt x="467" y="897"/>
                  </a:lnTo>
                  <a:lnTo>
                    <a:pt x="464" y="901"/>
                  </a:lnTo>
                  <a:lnTo>
                    <a:pt x="498" y="925"/>
                  </a:lnTo>
                  <a:lnTo>
                    <a:pt x="501" y="921"/>
                  </a:lnTo>
                  <a:close/>
                  <a:moveTo>
                    <a:pt x="434" y="873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1" y="877"/>
                  </a:lnTo>
                  <a:lnTo>
                    <a:pt x="434" y="873"/>
                  </a:lnTo>
                  <a:close/>
                  <a:moveTo>
                    <a:pt x="368" y="824"/>
                  </a:moveTo>
                  <a:lnTo>
                    <a:pt x="335" y="800"/>
                  </a:lnTo>
                  <a:lnTo>
                    <a:pt x="332" y="804"/>
                  </a:lnTo>
                  <a:lnTo>
                    <a:pt x="365" y="828"/>
                  </a:lnTo>
                  <a:lnTo>
                    <a:pt x="368" y="824"/>
                  </a:lnTo>
                  <a:close/>
                  <a:moveTo>
                    <a:pt x="302" y="776"/>
                  </a:moveTo>
                  <a:lnTo>
                    <a:pt x="268" y="752"/>
                  </a:lnTo>
                  <a:lnTo>
                    <a:pt x="265" y="756"/>
                  </a:lnTo>
                  <a:lnTo>
                    <a:pt x="299" y="780"/>
                  </a:lnTo>
                  <a:lnTo>
                    <a:pt x="302" y="776"/>
                  </a:lnTo>
                  <a:close/>
                  <a:moveTo>
                    <a:pt x="235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2" y="732"/>
                  </a:lnTo>
                  <a:lnTo>
                    <a:pt x="235" y="728"/>
                  </a:lnTo>
                  <a:close/>
                  <a:moveTo>
                    <a:pt x="169" y="680"/>
                  </a:moveTo>
                  <a:lnTo>
                    <a:pt x="136" y="656"/>
                  </a:lnTo>
                  <a:lnTo>
                    <a:pt x="133" y="660"/>
                  </a:lnTo>
                  <a:lnTo>
                    <a:pt x="166" y="684"/>
                  </a:lnTo>
                  <a:lnTo>
                    <a:pt x="169" y="680"/>
                  </a:lnTo>
                  <a:close/>
                  <a:moveTo>
                    <a:pt x="103" y="631"/>
                  </a:moveTo>
                  <a:lnTo>
                    <a:pt x="69" y="607"/>
                  </a:lnTo>
                  <a:lnTo>
                    <a:pt x="66" y="612"/>
                  </a:lnTo>
                  <a:lnTo>
                    <a:pt x="99" y="636"/>
                  </a:lnTo>
                  <a:lnTo>
                    <a:pt x="103" y="631"/>
                  </a:lnTo>
                  <a:close/>
                  <a:moveTo>
                    <a:pt x="36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3" y="587"/>
                  </a:lnTo>
                  <a:lnTo>
                    <a:pt x="36" y="583"/>
                  </a:lnTo>
                  <a:close/>
                  <a:moveTo>
                    <a:pt x="53" y="554"/>
                  </a:moveTo>
                  <a:lnTo>
                    <a:pt x="53" y="549"/>
                  </a:lnTo>
                  <a:lnTo>
                    <a:pt x="12" y="549"/>
                  </a:lnTo>
                  <a:lnTo>
                    <a:pt x="12" y="554"/>
                  </a:lnTo>
                  <a:lnTo>
                    <a:pt x="53" y="554"/>
                  </a:lnTo>
                  <a:close/>
                  <a:moveTo>
                    <a:pt x="135" y="554"/>
                  </a:moveTo>
                  <a:lnTo>
                    <a:pt x="135" y="549"/>
                  </a:lnTo>
                  <a:lnTo>
                    <a:pt x="94" y="549"/>
                  </a:lnTo>
                  <a:lnTo>
                    <a:pt x="94" y="554"/>
                  </a:lnTo>
                  <a:lnTo>
                    <a:pt x="135" y="554"/>
                  </a:lnTo>
                  <a:close/>
                  <a:moveTo>
                    <a:pt x="217" y="554"/>
                  </a:moveTo>
                  <a:lnTo>
                    <a:pt x="217" y="549"/>
                  </a:lnTo>
                  <a:lnTo>
                    <a:pt x="176" y="549"/>
                  </a:lnTo>
                  <a:lnTo>
                    <a:pt x="176" y="554"/>
                  </a:lnTo>
                  <a:lnTo>
                    <a:pt x="217" y="554"/>
                  </a:lnTo>
                  <a:close/>
                  <a:moveTo>
                    <a:pt x="299" y="554"/>
                  </a:moveTo>
                  <a:lnTo>
                    <a:pt x="299" y="549"/>
                  </a:lnTo>
                  <a:lnTo>
                    <a:pt x="258" y="549"/>
                  </a:lnTo>
                  <a:lnTo>
                    <a:pt x="258" y="554"/>
                  </a:lnTo>
                  <a:lnTo>
                    <a:pt x="299" y="554"/>
                  </a:lnTo>
                  <a:close/>
                  <a:moveTo>
                    <a:pt x="381" y="554"/>
                  </a:moveTo>
                  <a:lnTo>
                    <a:pt x="381" y="549"/>
                  </a:lnTo>
                  <a:lnTo>
                    <a:pt x="340" y="549"/>
                  </a:lnTo>
                  <a:lnTo>
                    <a:pt x="340" y="554"/>
                  </a:lnTo>
                  <a:lnTo>
                    <a:pt x="381" y="554"/>
                  </a:lnTo>
                  <a:close/>
                  <a:moveTo>
                    <a:pt x="463" y="554"/>
                  </a:moveTo>
                  <a:lnTo>
                    <a:pt x="463" y="549"/>
                  </a:lnTo>
                  <a:lnTo>
                    <a:pt x="422" y="549"/>
                  </a:lnTo>
                  <a:lnTo>
                    <a:pt x="422" y="554"/>
                  </a:lnTo>
                  <a:lnTo>
                    <a:pt x="463" y="554"/>
                  </a:lnTo>
                  <a:close/>
                  <a:moveTo>
                    <a:pt x="545" y="554"/>
                  </a:moveTo>
                  <a:lnTo>
                    <a:pt x="545" y="549"/>
                  </a:lnTo>
                  <a:lnTo>
                    <a:pt x="504" y="549"/>
                  </a:lnTo>
                  <a:lnTo>
                    <a:pt x="504" y="554"/>
                  </a:lnTo>
                  <a:lnTo>
                    <a:pt x="545" y="554"/>
                  </a:lnTo>
                  <a:close/>
                  <a:moveTo>
                    <a:pt x="627" y="554"/>
                  </a:moveTo>
                  <a:lnTo>
                    <a:pt x="627" y="549"/>
                  </a:lnTo>
                  <a:lnTo>
                    <a:pt x="586" y="549"/>
                  </a:lnTo>
                  <a:lnTo>
                    <a:pt x="586" y="554"/>
                  </a:lnTo>
                  <a:lnTo>
                    <a:pt x="627" y="554"/>
                  </a:lnTo>
                  <a:close/>
                  <a:moveTo>
                    <a:pt x="709" y="554"/>
                  </a:moveTo>
                  <a:lnTo>
                    <a:pt x="709" y="549"/>
                  </a:lnTo>
                  <a:lnTo>
                    <a:pt x="668" y="549"/>
                  </a:lnTo>
                  <a:lnTo>
                    <a:pt x="668" y="554"/>
                  </a:lnTo>
                  <a:lnTo>
                    <a:pt x="709" y="554"/>
                  </a:lnTo>
                  <a:close/>
                  <a:moveTo>
                    <a:pt x="791" y="554"/>
                  </a:moveTo>
                  <a:lnTo>
                    <a:pt x="791" y="549"/>
                  </a:lnTo>
                  <a:lnTo>
                    <a:pt x="750" y="549"/>
                  </a:lnTo>
                  <a:lnTo>
                    <a:pt x="750" y="554"/>
                  </a:lnTo>
                  <a:lnTo>
                    <a:pt x="791" y="554"/>
                  </a:lnTo>
                  <a:close/>
                  <a:moveTo>
                    <a:pt x="873" y="554"/>
                  </a:moveTo>
                  <a:lnTo>
                    <a:pt x="873" y="549"/>
                  </a:lnTo>
                  <a:lnTo>
                    <a:pt x="832" y="549"/>
                  </a:lnTo>
                  <a:lnTo>
                    <a:pt x="832" y="554"/>
                  </a:lnTo>
                  <a:lnTo>
                    <a:pt x="873" y="554"/>
                  </a:lnTo>
                  <a:close/>
                  <a:moveTo>
                    <a:pt x="1037" y="554"/>
                  </a:moveTo>
                  <a:lnTo>
                    <a:pt x="1037" y="549"/>
                  </a:lnTo>
                  <a:lnTo>
                    <a:pt x="996" y="549"/>
                  </a:lnTo>
                  <a:lnTo>
                    <a:pt x="996" y="554"/>
                  </a:lnTo>
                  <a:lnTo>
                    <a:pt x="1037" y="554"/>
                  </a:lnTo>
                  <a:close/>
                  <a:moveTo>
                    <a:pt x="1119" y="554"/>
                  </a:moveTo>
                  <a:lnTo>
                    <a:pt x="1119" y="549"/>
                  </a:lnTo>
                  <a:lnTo>
                    <a:pt x="1078" y="549"/>
                  </a:lnTo>
                  <a:lnTo>
                    <a:pt x="1078" y="554"/>
                  </a:lnTo>
                  <a:lnTo>
                    <a:pt x="1119" y="554"/>
                  </a:lnTo>
                  <a:close/>
                  <a:moveTo>
                    <a:pt x="1201" y="554"/>
                  </a:moveTo>
                  <a:lnTo>
                    <a:pt x="1201" y="549"/>
                  </a:lnTo>
                  <a:lnTo>
                    <a:pt x="1160" y="549"/>
                  </a:lnTo>
                  <a:lnTo>
                    <a:pt x="1160" y="554"/>
                  </a:lnTo>
                  <a:lnTo>
                    <a:pt x="1201" y="554"/>
                  </a:lnTo>
                  <a:close/>
                  <a:moveTo>
                    <a:pt x="1283" y="554"/>
                  </a:moveTo>
                  <a:lnTo>
                    <a:pt x="1283" y="549"/>
                  </a:lnTo>
                  <a:lnTo>
                    <a:pt x="1242" y="549"/>
                  </a:lnTo>
                  <a:lnTo>
                    <a:pt x="1242" y="554"/>
                  </a:lnTo>
                  <a:lnTo>
                    <a:pt x="1283" y="554"/>
                  </a:lnTo>
                  <a:close/>
                  <a:moveTo>
                    <a:pt x="1365" y="554"/>
                  </a:moveTo>
                  <a:lnTo>
                    <a:pt x="1365" y="549"/>
                  </a:lnTo>
                  <a:lnTo>
                    <a:pt x="1324" y="549"/>
                  </a:lnTo>
                  <a:lnTo>
                    <a:pt x="1324" y="554"/>
                  </a:lnTo>
                  <a:lnTo>
                    <a:pt x="1365" y="554"/>
                  </a:lnTo>
                  <a:close/>
                  <a:moveTo>
                    <a:pt x="1447" y="554"/>
                  </a:moveTo>
                  <a:lnTo>
                    <a:pt x="1447" y="549"/>
                  </a:lnTo>
                  <a:lnTo>
                    <a:pt x="1406" y="549"/>
                  </a:lnTo>
                  <a:lnTo>
                    <a:pt x="1406" y="554"/>
                  </a:lnTo>
                  <a:lnTo>
                    <a:pt x="1447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5" y="576"/>
                  </a:lnTo>
                  <a:lnTo>
                    <a:pt x="1448" y="580"/>
                  </a:lnTo>
                  <a:lnTo>
                    <a:pt x="1481" y="556"/>
                  </a:lnTo>
                  <a:close/>
                  <a:moveTo>
                    <a:pt x="1415" y="604"/>
                  </a:moveTo>
                  <a:lnTo>
                    <a:pt x="1412" y="600"/>
                  </a:lnTo>
                  <a:lnTo>
                    <a:pt x="1378" y="624"/>
                  </a:lnTo>
                  <a:lnTo>
                    <a:pt x="1381" y="628"/>
                  </a:lnTo>
                  <a:lnTo>
                    <a:pt x="1415" y="604"/>
                  </a:lnTo>
                  <a:close/>
                  <a:moveTo>
                    <a:pt x="1348" y="652"/>
                  </a:moveTo>
                  <a:lnTo>
                    <a:pt x="1345" y="648"/>
                  </a:lnTo>
                  <a:lnTo>
                    <a:pt x="1312" y="672"/>
                  </a:lnTo>
                  <a:lnTo>
                    <a:pt x="1315" y="676"/>
                  </a:lnTo>
                  <a:lnTo>
                    <a:pt x="1348" y="652"/>
                  </a:lnTo>
                  <a:close/>
                  <a:moveTo>
                    <a:pt x="1282" y="701"/>
                  </a:moveTo>
                  <a:lnTo>
                    <a:pt x="1279" y="696"/>
                  </a:lnTo>
                  <a:lnTo>
                    <a:pt x="1246" y="720"/>
                  </a:lnTo>
                  <a:lnTo>
                    <a:pt x="1249" y="725"/>
                  </a:lnTo>
                  <a:lnTo>
                    <a:pt x="1282" y="701"/>
                  </a:lnTo>
                  <a:close/>
                  <a:moveTo>
                    <a:pt x="1216" y="749"/>
                  </a:moveTo>
                  <a:lnTo>
                    <a:pt x="1213" y="745"/>
                  </a:lnTo>
                  <a:lnTo>
                    <a:pt x="1179" y="769"/>
                  </a:lnTo>
                  <a:lnTo>
                    <a:pt x="1182" y="773"/>
                  </a:lnTo>
                  <a:lnTo>
                    <a:pt x="1216" y="749"/>
                  </a:lnTo>
                  <a:close/>
                  <a:moveTo>
                    <a:pt x="1149" y="797"/>
                  </a:moveTo>
                  <a:lnTo>
                    <a:pt x="1146" y="793"/>
                  </a:lnTo>
                  <a:lnTo>
                    <a:pt x="1113" y="817"/>
                  </a:lnTo>
                  <a:lnTo>
                    <a:pt x="1116" y="821"/>
                  </a:lnTo>
                  <a:lnTo>
                    <a:pt x="1149" y="797"/>
                  </a:lnTo>
                  <a:close/>
                  <a:moveTo>
                    <a:pt x="1083" y="845"/>
                  </a:moveTo>
                  <a:lnTo>
                    <a:pt x="1080" y="841"/>
                  </a:lnTo>
                  <a:lnTo>
                    <a:pt x="1047" y="865"/>
                  </a:lnTo>
                  <a:lnTo>
                    <a:pt x="1050" y="869"/>
                  </a:lnTo>
                  <a:lnTo>
                    <a:pt x="1083" y="845"/>
                  </a:lnTo>
                  <a:close/>
                  <a:moveTo>
                    <a:pt x="1017" y="893"/>
                  </a:moveTo>
                  <a:lnTo>
                    <a:pt x="1014" y="889"/>
                  </a:lnTo>
                  <a:lnTo>
                    <a:pt x="980" y="913"/>
                  </a:lnTo>
                  <a:lnTo>
                    <a:pt x="983" y="917"/>
                  </a:lnTo>
                  <a:lnTo>
                    <a:pt x="1017" y="893"/>
                  </a:lnTo>
                  <a:close/>
                  <a:moveTo>
                    <a:pt x="950" y="942"/>
                  </a:moveTo>
                  <a:lnTo>
                    <a:pt x="947" y="937"/>
                  </a:lnTo>
                  <a:lnTo>
                    <a:pt x="914" y="962"/>
                  </a:lnTo>
                  <a:lnTo>
                    <a:pt x="917" y="966"/>
                  </a:lnTo>
                  <a:lnTo>
                    <a:pt x="950" y="942"/>
                  </a:lnTo>
                  <a:close/>
                  <a:moveTo>
                    <a:pt x="884" y="990"/>
                  </a:moveTo>
                  <a:lnTo>
                    <a:pt x="881" y="986"/>
                  </a:lnTo>
                  <a:lnTo>
                    <a:pt x="848" y="1010"/>
                  </a:lnTo>
                  <a:lnTo>
                    <a:pt x="851" y="1014"/>
                  </a:lnTo>
                  <a:lnTo>
                    <a:pt x="884" y="990"/>
                  </a:lnTo>
                  <a:close/>
                  <a:moveTo>
                    <a:pt x="818" y="1038"/>
                  </a:moveTo>
                  <a:lnTo>
                    <a:pt x="815" y="1034"/>
                  </a:lnTo>
                  <a:lnTo>
                    <a:pt x="781" y="1058"/>
                  </a:lnTo>
                  <a:lnTo>
                    <a:pt x="784" y="1062"/>
                  </a:lnTo>
                  <a:lnTo>
                    <a:pt x="818" y="1038"/>
                  </a:lnTo>
                  <a:close/>
                  <a:moveTo>
                    <a:pt x="685" y="1134"/>
                  </a:moveTo>
                  <a:lnTo>
                    <a:pt x="682" y="1130"/>
                  </a:lnTo>
                  <a:lnTo>
                    <a:pt x="649" y="1154"/>
                  </a:lnTo>
                  <a:lnTo>
                    <a:pt x="652" y="1158"/>
                  </a:lnTo>
                  <a:lnTo>
                    <a:pt x="685" y="1134"/>
                  </a:lnTo>
                  <a:close/>
                  <a:moveTo>
                    <a:pt x="618" y="1183"/>
                  </a:moveTo>
                  <a:lnTo>
                    <a:pt x="615" y="1178"/>
                  </a:lnTo>
                  <a:lnTo>
                    <a:pt x="582" y="1203"/>
                  </a:lnTo>
                  <a:lnTo>
                    <a:pt x="585" y="1207"/>
                  </a:lnTo>
                  <a:lnTo>
                    <a:pt x="618" y="1183"/>
                  </a:lnTo>
                  <a:close/>
                  <a:moveTo>
                    <a:pt x="552" y="1231"/>
                  </a:moveTo>
                  <a:lnTo>
                    <a:pt x="549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2" y="1231"/>
                  </a:lnTo>
                  <a:close/>
                  <a:moveTo>
                    <a:pt x="486" y="1279"/>
                  </a:moveTo>
                  <a:lnTo>
                    <a:pt x="483" y="1275"/>
                  </a:lnTo>
                  <a:lnTo>
                    <a:pt x="450" y="1299"/>
                  </a:lnTo>
                  <a:lnTo>
                    <a:pt x="453" y="1303"/>
                  </a:lnTo>
                  <a:lnTo>
                    <a:pt x="486" y="1279"/>
                  </a:lnTo>
                  <a:close/>
                  <a:moveTo>
                    <a:pt x="419" y="1327"/>
                  </a:moveTo>
                  <a:lnTo>
                    <a:pt x="416" y="1323"/>
                  </a:lnTo>
                  <a:lnTo>
                    <a:pt x="383" y="1347"/>
                  </a:lnTo>
                  <a:lnTo>
                    <a:pt x="386" y="1351"/>
                  </a:lnTo>
                  <a:lnTo>
                    <a:pt x="419" y="1327"/>
                  </a:lnTo>
                  <a:close/>
                  <a:moveTo>
                    <a:pt x="353" y="1375"/>
                  </a:moveTo>
                  <a:lnTo>
                    <a:pt x="350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3" y="1375"/>
                  </a:lnTo>
                  <a:close/>
                  <a:moveTo>
                    <a:pt x="288" y="1392"/>
                  </a:moveTo>
                  <a:lnTo>
                    <a:pt x="283" y="1390"/>
                  </a:lnTo>
                  <a:lnTo>
                    <a:pt x="268" y="1437"/>
                  </a:lnTo>
                  <a:lnTo>
                    <a:pt x="278" y="1430"/>
                  </a:lnTo>
                  <a:lnTo>
                    <a:pt x="278" y="1424"/>
                  </a:lnTo>
                  <a:lnTo>
                    <a:pt x="288" y="1392"/>
                  </a:lnTo>
                  <a:close/>
                  <a:moveTo>
                    <a:pt x="287" y="1424"/>
                  </a:moveTo>
                  <a:lnTo>
                    <a:pt x="284" y="1419"/>
                  </a:lnTo>
                  <a:lnTo>
                    <a:pt x="278" y="1424"/>
                  </a:lnTo>
                  <a:lnTo>
                    <a:pt x="278" y="1430"/>
                  </a:lnTo>
                  <a:lnTo>
                    <a:pt x="287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4" name="docshape101"/>
            <p:cNvSpPr>
              <a:spLocks/>
            </p:cNvSpPr>
            <p:nvPr/>
          </p:nvSpPr>
          <p:spPr bwMode="auto">
            <a:xfrm>
              <a:off x="10080" y="5876"/>
              <a:ext cx="1501" cy="1428"/>
            </a:xfrm>
            <a:custGeom>
              <a:avLst/>
              <a:gdLst/>
              <a:ahLst/>
              <a:cxnLst>
                <a:cxn ang="0">
                  <a:pos x="1501" y="545"/>
                </a:cxn>
                <a:cxn ang="0">
                  <a:pos x="751" y="0"/>
                </a:cxn>
                <a:cxn ang="0">
                  <a:pos x="0" y="545"/>
                </a:cxn>
                <a:cxn ang="0">
                  <a:pos x="6" y="562"/>
                </a:cxn>
                <a:cxn ang="0">
                  <a:pos x="6" y="547"/>
                </a:cxn>
                <a:cxn ang="0">
                  <a:pos x="751" y="6"/>
                </a:cxn>
                <a:cxn ang="0">
                  <a:pos x="1496" y="547"/>
                </a:cxn>
                <a:cxn ang="0">
                  <a:pos x="1496" y="562"/>
                </a:cxn>
                <a:cxn ang="0">
                  <a:pos x="1501" y="545"/>
                </a:cxn>
                <a:cxn ang="0">
                  <a:pos x="290" y="1423"/>
                </a:cxn>
                <a:cxn ang="0">
                  <a:pos x="6" y="547"/>
                </a:cxn>
                <a:cxn ang="0">
                  <a:pos x="6" y="562"/>
                </a:cxn>
                <a:cxn ang="0">
                  <a:pos x="287" y="1427"/>
                </a:cxn>
                <a:cxn ang="0">
                  <a:pos x="289" y="1427"/>
                </a:cxn>
                <a:cxn ang="0">
                  <a:pos x="289" y="1423"/>
                </a:cxn>
                <a:cxn ang="0">
                  <a:pos x="290" y="1423"/>
                </a:cxn>
                <a:cxn ang="0">
                  <a:pos x="291" y="1424"/>
                </a:cxn>
                <a:cxn ang="0">
                  <a:pos x="290" y="1423"/>
                </a:cxn>
                <a:cxn ang="0">
                  <a:pos x="289" y="1423"/>
                </a:cxn>
                <a:cxn ang="0">
                  <a:pos x="289" y="1425"/>
                </a:cxn>
                <a:cxn ang="0">
                  <a:pos x="291" y="1424"/>
                </a:cxn>
                <a:cxn ang="0">
                  <a:pos x="291" y="1427"/>
                </a:cxn>
                <a:cxn ang="0">
                  <a:pos x="291" y="1424"/>
                </a:cxn>
                <a:cxn ang="0">
                  <a:pos x="289" y="1425"/>
                </a:cxn>
                <a:cxn ang="0">
                  <a:pos x="289" y="1427"/>
                </a:cxn>
                <a:cxn ang="0">
                  <a:pos x="291" y="1427"/>
                </a:cxn>
                <a:cxn ang="0">
                  <a:pos x="1496" y="562"/>
                </a:cxn>
                <a:cxn ang="0">
                  <a:pos x="1496" y="547"/>
                </a:cxn>
                <a:cxn ang="0">
                  <a:pos x="1211" y="1423"/>
                </a:cxn>
                <a:cxn ang="0">
                  <a:pos x="290" y="1423"/>
                </a:cxn>
                <a:cxn ang="0">
                  <a:pos x="291" y="1424"/>
                </a:cxn>
                <a:cxn ang="0">
                  <a:pos x="291" y="1427"/>
                </a:cxn>
                <a:cxn ang="0">
                  <a:pos x="1214" y="1427"/>
                </a:cxn>
                <a:cxn ang="0">
                  <a:pos x="1496" y="562"/>
                </a:cxn>
              </a:cxnLst>
              <a:rect l="0" t="0" r="r" b="b"/>
              <a:pathLst>
                <a:path w="1501" h="1428">
                  <a:moveTo>
                    <a:pt x="1501" y="545"/>
                  </a:moveTo>
                  <a:lnTo>
                    <a:pt x="751" y="0"/>
                  </a:lnTo>
                  <a:lnTo>
                    <a:pt x="0" y="545"/>
                  </a:lnTo>
                  <a:lnTo>
                    <a:pt x="6" y="562"/>
                  </a:lnTo>
                  <a:lnTo>
                    <a:pt x="6" y="547"/>
                  </a:lnTo>
                  <a:lnTo>
                    <a:pt x="751" y="6"/>
                  </a:lnTo>
                  <a:lnTo>
                    <a:pt x="1496" y="547"/>
                  </a:lnTo>
                  <a:lnTo>
                    <a:pt x="1496" y="562"/>
                  </a:lnTo>
                  <a:lnTo>
                    <a:pt x="1501" y="545"/>
                  </a:lnTo>
                  <a:close/>
                  <a:moveTo>
                    <a:pt x="290" y="1423"/>
                  </a:moveTo>
                  <a:lnTo>
                    <a:pt x="6" y="547"/>
                  </a:lnTo>
                  <a:lnTo>
                    <a:pt x="6" y="562"/>
                  </a:lnTo>
                  <a:lnTo>
                    <a:pt x="287" y="1427"/>
                  </a:lnTo>
                  <a:lnTo>
                    <a:pt x="289" y="1427"/>
                  </a:lnTo>
                  <a:lnTo>
                    <a:pt x="289" y="1423"/>
                  </a:lnTo>
                  <a:lnTo>
                    <a:pt x="290" y="1423"/>
                  </a:lnTo>
                  <a:close/>
                  <a:moveTo>
                    <a:pt x="291" y="1424"/>
                  </a:moveTo>
                  <a:lnTo>
                    <a:pt x="290" y="1423"/>
                  </a:lnTo>
                  <a:lnTo>
                    <a:pt x="289" y="1423"/>
                  </a:lnTo>
                  <a:lnTo>
                    <a:pt x="289" y="1425"/>
                  </a:lnTo>
                  <a:lnTo>
                    <a:pt x="291" y="1424"/>
                  </a:lnTo>
                  <a:close/>
                  <a:moveTo>
                    <a:pt x="291" y="1427"/>
                  </a:moveTo>
                  <a:lnTo>
                    <a:pt x="291" y="1424"/>
                  </a:lnTo>
                  <a:lnTo>
                    <a:pt x="289" y="1425"/>
                  </a:lnTo>
                  <a:lnTo>
                    <a:pt x="289" y="1427"/>
                  </a:lnTo>
                  <a:lnTo>
                    <a:pt x="291" y="1427"/>
                  </a:lnTo>
                  <a:close/>
                  <a:moveTo>
                    <a:pt x="1496" y="562"/>
                  </a:moveTo>
                  <a:lnTo>
                    <a:pt x="1496" y="547"/>
                  </a:lnTo>
                  <a:lnTo>
                    <a:pt x="1211" y="1423"/>
                  </a:lnTo>
                  <a:lnTo>
                    <a:pt x="290" y="1423"/>
                  </a:lnTo>
                  <a:lnTo>
                    <a:pt x="291" y="1424"/>
                  </a:lnTo>
                  <a:lnTo>
                    <a:pt x="291" y="1427"/>
                  </a:lnTo>
                  <a:lnTo>
                    <a:pt x="1214" y="1427"/>
                  </a:lnTo>
                  <a:lnTo>
                    <a:pt x="1496" y="56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5" name="docshape102"/>
            <p:cNvSpPr>
              <a:spLocks/>
            </p:cNvSpPr>
            <p:nvPr/>
          </p:nvSpPr>
          <p:spPr bwMode="auto">
            <a:xfrm>
              <a:off x="10095" y="5870"/>
              <a:ext cx="1481" cy="1438"/>
            </a:xfrm>
            <a:custGeom>
              <a:avLst/>
              <a:gdLst/>
              <a:ahLst/>
              <a:cxnLst>
                <a:cxn ang="0">
                  <a:pos x="322" y="1273"/>
                </a:cxn>
                <a:cxn ang="0">
                  <a:pos x="390" y="1080"/>
                </a:cxn>
                <a:cxn ang="0">
                  <a:pos x="403" y="1041"/>
                </a:cxn>
                <a:cxn ang="0">
                  <a:pos x="461" y="844"/>
                </a:cxn>
                <a:cxn ang="0">
                  <a:pos x="491" y="768"/>
                </a:cxn>
                <a:cxn ang="0">
                  <a:pos x="524" y="649"/>
                </a:cxn>
                <a:cxn ang="0">
                  <a:pos x="593" y="456"/>
                </a:cxn>
                <a:cxn ang="0">
                  <a:pos x="605" y="417"/>
                </a:cxn>
                <a:cxn ang="0">
                  <a:pos x="664" y="221"/>
                </a:cxn>
                <a:cxn ang="0">
                  <a:pos x="694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8" y="223"/>
                </a:cxn>
                <a:cxn ang="0">
                  <a:pos x="846" y="340"/>
                </a:cxn>
                <a:cxn ang="0">
                  <a:pos x="879" y="458"/>
                </a:cxn>
                <a:cxn ang="0">
                  <a:pos x="914" y="549"/>
                </a:cxn>
                <a:cxn ang="0">
                  <a:pos x="914" y="554"/>
                </a:cxn>
                <a:cxn ang="0">
                  <a:pos x="955" y="554"/>
                </a:cxn>
                <a:cxn ang="0">
                  <a:pos x="955" y="692"/>
                </a:cxn>
                <a:cxn ang="0">
                  <a:pos x="1023" y="886"/>
                </a:cxn>
                <a:cxn ang="0">
                  <a:pos x="1044" y="965"/>
                </a:cxn>
                <a:cxn ang="0">
                  <a:pos x="1087" y="1081"/>
                </a:cxn>
                <a:cxn ang="0">
                  <a:pos x="1125" y="1198"/>
                </a:cxn>
                <a:cxn ang="0">
                  <a:pos x="1158" y="1316"/>
                </a:cxn>
                <a:cxn ang="0">
                  <a:pos x="1199" y="1428"/>
                </a:cxn>
                <a:cxn ang="0">
                  <a:pos x="1194" y="1431"/>
                </a:cxn>
                <a:cxn ang="0">
                  <a:pos x="1164" y="1403"/>
                </a:cxn>
                <a:cxn ang="0">
                  <a:pos x="1095" y="1359"/>
                </a:cxn>
                <a:cxn ang="0">
                  <a:pos x="932" y="1234"/>
                </a:cxn>
                <a:cxn ang="0">
                  <a:pos x="899" y="1210"/>
                </a:cxn>
                <a:cxn ang="0">
                  <a:pos x="715" y="1106"/>
                </a:cxn>
                <a:cxn ang="0">
                  <a:pos x="740" y="1094"/>
                </a:cxn>
                <a:cxn ang="0">
                  <a:pos x="740" y="1094"/>
                </a:cxn>
                <a:cxn ang="0">
                  <a:pos x="667" y="1041"/>
                </a:cxn>
                <a:cxn ang="0">
                  <a:pos x="633" y="1017"/>
                </a:cxn>
                <a:cxn ang="0">
                  <a:pos x="465" y="901"/>
                </a:cxn>
                <a:cxn ang="0">
                  <a:pos x="368" y="824"/>
                </a:cxn>
                <a:cxn ang="0">
                  <a:pos x="299" y="780"/>
                </a:cxn>
                <a:cxn ang="0">
                  <a:pos x="136" y="656"/>
                </a:cxn>
                <a:cxn ang="0">
                  <a:pos x="103" y="631"/>
                </a:cxn>
                <a:cxn ang="0">
                  <a:pos x="12" y="549"/>
                </a:cxn>
                <a:cxn ang="0">
                  <a:pos x="217" y="554"/>
                </a:cxn>
                <a:cxn ang="0">
                  <a:pos x="258" y="554"/>
                </a:cxn>
                <a:cxn ang="0">
                  <a:pos x="463" y="549"/>
                </a:cxn>
                <a:cxn ang="0">
                  <a:pos x="545" y="554"/>
                </a:cxn>
                <a:cxn ang="0">
                  <a:pos x="668" y="549"/>
                </a:cxn>
                <a:cxn ang="0">
                  <a:pos x="873" y="554"/>
                </a:cxn>
                <a:cxn ang="0">
                  <a:pos x="996" y="554"/>
                </a:cxn>
                <a:cxn ang="0">
                  <a:pos x="1201" y="549"/>
                </a:cxn>
                <a:cxn ang="0">
                  <a:pos x="1283" y="554"/>
                </a:cxn>
                <a:cxn ang="0">
                  <a:pos x="1406" y="549"/>
                </a:cxn>
                <a:cxn ang="0">
                  <a:pos x="1415" y="604"/>
                </a:cxn>
                <a:cxn ang="0">
                  <a:pos x="1315" y="676"/>
                </a:cxn>
                <a:cxn ang="0">
                  <a:pos x="1213" y="745"/>
                </a:cxn>
                <a:cxn ang="0">
                  <a:pos x="1149" y="797"/>
                </a:cxn>
                <a:cxn ang="0">
                  <a:pos x="981" y="913"/>
                </a:cxn>
                <a:cxn ang="0">
                  <a:pos x="884" y="990"/>
                </a:cxn>
                <a:cxn ang="0">
                  <a:pos x="785" y="1062"/>
                </a:cxn>
                <a:cxn ang="0">
                  <a:pos x="616" y="1178"/>
                </a:cxn>
                <a:cxn ang="0">
                  <a:pos x="552" y="1231"/>
                </a:cxn>
                <a:cxn ang="0">
                  <a:pos x="383" y="1347"/>
                </a:cxn>
                <a:cxn ang="0">
                  <a:pos x="289" y="1392"/>
                </a:cxn>
                <a:cxn ang="0">
                  <a:pos x="278" y="1423"/>
                </a:cxn>
              </a:cxnLst>
              <a:rect l="0" t="0" r="r" b="b"/>
              <a:pathLst>
                <a:path w="1481" h="1438">
                  <a:moveTo>
                    <a:pt x="314" y="1314"/>
                  </a:moveTo>
                  <a:lnTo>
                    <a:pt x="309" y="1312"/>
                  </a:lnTo>
                  <a:lnTo>
                    <a:pt x="296" y="1351"/>
                  </a:lnTo>
                  <a:lnTo>
                    <a:pt x="301" y="1353"/>
                  </a:lnTo>
                  <a:lnTo>
                    <a:pt x="314" y="1314"/>
                  </a:lnTo>
                  <a:close/>
                  <a:moveTo>
                    <a:pt x="339" y="1236"/>
                  </a:moveTo>
                  <a:lnTo>
                    <a:pt x="334" y="1234"/>
                  </a:lnTo>
                  <a:lnTo>
                    <a:pt x="322" y="1273"/>
                  </a:lnTo>
                  <a:lnTo>
                    <a:pt x="327" y="1275"/>
                  </a:lnTo>
                  <a:lnTo>
                    <a:pt x="339" y="1236"/>
                  </a:lnTo>
                  <a:close/>
                  <a:moveTo>
                    <a:pt x="365" y="1158"/>
                  </a:moveTo>
                  <a:lnTo>
                    <a:pt x="360" y="1156"/>
                  </a:lnTo>
                  <a:lnTo>
                    <a:pt x="347" y="1195"/>
                  </a:lnTo>
                  <a:lnTo>
                    <a:pt x="352" y="1197"/>
                  </a:lnTo>
                  <a:lnTo>
                    <a:pt x="365" y="1158"/>
                  </a:lnTo>
                  <a:close/>
                  <a:moveTo>
                    <a:pt x="390" y="1080"/>
                  </a:moveTo>
                  <a:lnTo>
                    <a:pt x="385" y="1078"/>
                  </a:lnTo>
                  <a:lnTo>
                    <a:pt x="372" y="1117"/>
                  </a:lnTo>
                  <a:lnTo>
                    <a:pt x="377" y="1119"/>
                  </a:lnTo>
                  <a:lnTo>
                    <a:pt x="390" y="1080"/>
                  </a:lnTo>
                  <a:close/>
                  <a:moveTo>
                    <a:pt x="415" y="1002"/>
                  </a:moveTo>
                  <a:lnTo>
                    <a:pt x="410" y="1000"/>
                  </a:lnTo>
                  <a:lnTo>
                    <a:pt x="398" y="1039"/>
                  </a:lnTo>
                  <a:lnTo>
                    <a:pt x="403" y="1041"/>
                  </a:lnTo>
                  <a:lnTo>
                    <a:pt x="415" y="1002"/>
                  </a:lnTo>
                  <a:close/>
                  <a:moveTo>
                    <a:pt x="441" y="924"/>
                  </a:moveTo>
                  <a:lnTo>
                    <a:pt x="436" y="922"/>
                  </a:lnTo>
                  <a:lnTo>
                    <a:pt x="423" y="961"/>
                  </a:lnTo>
                  <a:lnTo>
                    <a:pt x="428" y="963"/>
                  </a:lnTo>
                  <a:lnTo>
                    <a:pt x="441" y="924"/>
                  </a:lnTo>
                  <a:close/>
                  <a:moveTo>
                    <a:pt x="466" y="846"/>
                  </a:moveTo>
                  <a:lnTo>
                    <a:pt x="461" y="844"/>
                  </a:lnTo>
                  <a:lnTo>
                    <a:pt x="448" y="883"/>
                  </a:lnTo>
                  <a:lnTo>
                    <a:pt x="453" y="885"/>
                  </a:lnTo>
                  <a:lnTo>
                    <a:pt x="466" y="846"/>
                  </a:lnTo>
                  <a:close/>
                  <a:moveTo>
                    <a:pt x="491" y="768"/>
                  </a:moveTo>
                  <a:lnTo>
                    <a:pt x="486" y="766"/>
                  </a:lnTo>
                  <a:lnTo>
                    <a:pt x="474" y="805"/>
                  </a:lnTo>
                  <a:lnTo>
                    <a:pt x="479" y="807"/>
                  </a:lnTo>
                  <a:lnTo>
                    <a:pt x="491" y="768"/>
                  </a:lnTo>
                  <a:close/>
                  <a:moveTo>
                    <a:pt x="517" y="690"/>
                  </a:moveTo>
                  <a:lnTo>
                    <a:pt x="512" y="688"/>
                  </a:lnTo>
                  <a:lnTo>
                    <a:pt x="499" y="727"/>
                  </a:lnTo>
                  <a:lnTo>
                    <a:pt x="504" y="729"/>
                  </a:lnTo>
                  <a:lnTo>
                    <a:pt x="517" y="690"/>
                  </a:lnTo>
                  <a:close/>
                  <a:moveTo>
                    <a:pt x="542" y="612"/>
                  </a:moveTo>
                  <a:lnTo>
                    <a:pt x="537" y="610"/>
                  </a:lnTo>
                  <a:lnTo>
                    <a:pt x="524" y="649"/>
                  </a:lnTo>
                  <a:lnTo>
                    <a:pt x="529" y="651"/>
                  </a:lnTo>
                  <a:lnTo>
                    <a:pt x="542" y="612"/>
                  </a:lnTo>
                  <a:close/>
                  <a:moveTo>
                    <a:pt x="567" y="534"/>
                  </a:moveTo>
                  <a:lnTo>
                    <a:pt x="562" y="532"/>
                  </a:lnTo>
                  <a:lnTo>
                    <a:pt x="550" y="571"/>
                  </a:lnTo>
                  <a:lnTo>
                    <a:pt x="555" y="573"/>
                  </a:lnTo>
                  <a:lnTo>
                    <a:pt x="567" y="534"/>
                  </a:lnTo>
                  <a:close/>
                  <a:moveTo>
                    <a:pt x="593" y="456"/>
                  </a:moveTo>
                  <a:lnTo>
                    <a:pt x="588" y="454"/>
                  </a:lnTo>
                  <a:lnTo>
                    <a:pt x="575" y="493"/>
                  </a:lnTo>
                  <a:lnTo>
                    <a:pt x="580" y="495"/>
                  </a:lnTo>
                  <a:lnTo>
                    <a:pt x="593" y="456"/>
                  </a:lnTo>
                  <a:close/>
                  <a:moveTo>
                    <a:pt x="618" y="378"/>
                  </a:moveTo>
                  <a:lnTo>
                    <a:pt x="613" y="376"/>
                  </a:lnTo>
                  <a:lnTo>
                    <a:pt x="600" y="415"/>
                  </a:lnTo>
                  <a:lnTo>
                    <a:pt x="605" y="417"/>
                  </a:lnTo>
                  <a:lnTo>
                    <a:pt x="618" y="378"/>
                  </a:lnTo>
                  <a:close/>
                  <a:moveTo>
                    <a:pt x="643" y="300"/>
                  </a:moveTo>
                  <a:lnTo>
                    <a:pt x="638" y="299"/>
                  </a:lnTo>
                  <a:lnTo>
                    <a:pt x="626" y="337"/>
                  </a:lnTo>
                  <a:lnTo>
                    <a:pt x="631" y="339"/>
                  </a:lnTo>
                  <a:lnTo>
                    <a:pt x="643" y="300"/>
                  </a:lnTo>
                  <a:close/>
                  <a:moveTo>
                    <a:pt x="669" y="222"/>
                  </a:moveTo>
                  <a:lnTo>
                    <a:pt x="664" y="221"/>
                  </a:lnTo>
                  <a:lnTo>
                    <a:pt x="651" y="260"/>
                  </a:lnTo>
                  <a:lnTo>
                    <a:pt x="656" y="261"/>
                  </a:lnTo>
                  <a:lnTo>
                    <a:pt x="669" y="222"/>
                  </a:lnTo>
                  <a:close/>
                  <a:moveTo>
                    <a:pt x="694" y="144"/>
                  </a:moveTo>
                  <a:lnTo>
                    <a:pt x="689" y="143"/>
                  </a:lnTo>
                  <a:lnTo>
                    <a:pt x="676" y="182"/>
                  </a:lnTo>
                  <a:lnTo>
                    <a:pt x="681" y="183"/>
                  </a:lnTo>
                  <a:lnTo>
                    <a:pt x="694" y="144"/>
                  </a:lnTo>
                  <a:close/>
                  <a:moveTo>
                    <a:pt x="719" y="66"/>
                  </a:moveTo>
                  <a:lnTo>
                    <a:pt x="715" y="65"/>
                  </a:lnTo>
                  <a:lnTo>
                    <a:pt x="702" y="104"/>
                  </a:lnTo>
                  <a:lnTo>
                    <a:pt x="707" y="105"/>
                  </a:lnTo>
                  <a:lnTo>
                    <a:pt x="719" y="66"/>
                  </a:lnTo>
                  <a:close/>
                  <a:moveTo>
                    <a:pt x="745" y="28"/>
                  </a:moveTo>
                  <a:lnTo>
                    <a:pt x="736" y="0"/>
                  </a:lnTo>
                  <a:lnTo>
                    <a:pt x="727" y="26"/>
                  </a:lnTo>
                  <a:lnTo>
                    <a:pt x="732" y="27"/>
                  </a:lnTo>
                  <a:lnTo>
                    <a:pt x="736" y="16"/>
                  </a:lnTo>
                  <a:lnTo>
                    <a:pt x="740" y="29"/>
                  </a:lnTo>
                  <a:lnTo>
                    <a:pt x="745" y="28"/>
                  </a:lnTo>
                  <a:close/>
                  <a:moveTo>
                    <a:pt x="770" y="106"/>
                  </a:moveTo>
                  <a:lnTo>
                    <a:pt x="757" y="67"/>
                  </a:lnTo>
                  <a:lnTo>
                    <a:pt x="753" y="68"/>
                  </a:lnTo>
                  <a:lnTo>
                    <a:pt x="765" y="107"/>
                  </a:lnTo>
                  <a:lnTo>
                    <a:pt x="770" y="106"/>
                  </a:lnTo>
                  <a:close/>
                  <a:moveTo>
                    <a:pt x="795" y="184"/>
                  </a:moveTo>
                  <a:lnTo>
                    <a:pt x="783" y="145"/>
                  </a:lnTo>
                  <a:lnTo>
                    <a:pt x="778" y="146"/>
                  </a:lnTo>
                  <a:lnTo>
                    <a:pt x="791" y="185"/>
                  </a:lnTo>
                  <a:lnTo>
                    <a:pt x="795" y="184"/>
                  </a:lnTo>
                  <a:close/>
                  <a:moveTo>
                    <a:pt x="821" y="262"/>
                  </a:moveTo>
                  <a:lnTo>
                    <a:pt x="808" y="223"/>
                  </a:lnTo>
                  <a:lnTo>
                    <a:pt x="803" y="224"/>
                  </a:lnTo>
                  <a:lnTo>
                    <a:pt x="816" y="263"/>
                  </a:lnTo>
                  <a:lnTo>
                    <a:pt x="821" y="262"/>
                  </a:lnTo>
                  <a:close/>
                  <a:moveTo>
                    <a:pt x="846" y="340"/>
                  </a:moveTo>
                  <a:lnTo>
                    <a:pt x="833" y="301"/>
                  </a:lnTo>
                  <a:lnTo>
                    <a:pt x="829" y="302"/>
                  </a:lnTo>
                  <a:lnTo>
                    <a:pt x="841" y="341"/>
                  </a:lnTo>
                  <a:lnTo>
                    <a:pt x="846" y="340"/>
                  </a:lnTo>
                  <a:close/>
                  <a:moveTo>
                    <a:pt x="871" y="418"/>
                  </a:moveTo>
                  <a:lnTo>
                    <a:pt x="859" y="379"/>
                  </a:lnTo>
                  <a:lnTo>
                    <a:pt x="854" y="380"/>
                  </a:lnTo>
                  <a:lnTo>
                    <a:pt x="867" y="419"/>
                  </a:lnTo>
                  <a:lnTo>
                    <a:pt x="871" y="418"/>
                  </a:lnTo>
                  <a:close/>
                  <a:moveTo>
                    <a:pt x="897" y="496"/>
                  </a:moveTo>
                  <a:lnTo>
                    <a:pt x="884" y="457"/>
                  </a:lnTo>
                  <a:lnTo>
                    <a:pt x="879" y="458"/>
                  </a:lnTo>
                  <a:lnTo>
                    <a:pt x="892" y="497"/>
                  </a:lnTo>
                  <a:lnTo>
                    <a:pt x="897" y="496"/>
                  </a:lnTo>
                  <a:close/>
                  <a:moveTo>
                    <a:pt x="914" y="549"/>
                  </a:moveTo>
                  <a:lnTo>
                    <a:pt x="909" y="535"/>
                  </a:lnTo>
                  <a:lnTo>
                    <a:pt x="905" y="536"/>
                  </a:lnTo>
                  <a:lnTo>
                    <a:pt x="914" y="565"/>
                  </a:lnTo>
                  <a:lnTo>
                    <a:pt x="914" y="549"/>
                  </a:lnTo>
                  <a:close/>
                  <a:moveTo>
                    <a:pt x="916" y="554"/>
                  </a:moveTo>
                  <a:lnTo>
                    <a:pt x="914" y="549"/>
                  </a:lnTo>
                  <a:lnTo>
                    <a:pt x="914" y="554"/>
                  </a:lnTo>
                  <a:lnTo>
                    <a:pt x="916" y="554"/>
                  </a:lnTo>
                  <a:close/>
                  <a:moveTo>
                    <a:pt x="922" y="574"/>
                  </a:moveTo>
                  <a:lnTo>
                    <a:pt x="916" y="554"/>
                  </a:lnTo>
                  <a:lnTo>
                    <a:pt x="914" y="554"/>
                  </a:lnTo>
                  <a:lnTo>
                    <a:pt x="914" y="565"/>
                  </a:lnTo>
                  <a:lnTo>
                    <a:pt x="917" y="575"/>
                  </a:lnTo>
                  <a:lnTo>
                    <a:pt x="922" y="574"/>
                  </a:lnTo>
                  <a:close/>
                  <a:moveTo>
                    <a:pt x="955" y="554"/>
                  </a:moveTo>
                  <a:lnTo>
                    <a:pt x="955" y="549"/>
                  </a:lnTo>
                  <a:lnTo>
                    <a:pt x="914" y="549"/>
                  </a:lnTo>
                  <a:lnTo>
                    <a:pt x="916" y="554"/>
                  </a:lnTo>
                  <a:lnTo>
                    <a:pt x="955" y="554"/>
                  </a:lnTo>
                  <a:close/>
                  <a:moveTo>
                    <a:pt x="947" y="652"/>
                  </a:moveTo>
                  <a:lnTo>
                    <a:pt x="935" y="613"/>
                  </a:lnTo>
                  <a:lnTo>
                    <a:pt x="930" y="614"/>
                  </a:lnTo>
                  <a:lnTo>
                    <a:pt x="943" y="653"/>
                  </a:lnTo>
                  <a:lnTo>
                    <a:pt x="947" y="652"/>
                  </a:lnTo>
                  <a:close/>
                  <a:moveTo>
                    <a:pt x="973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8" y="731"/>
                  </a:lnTo>
                  <a:lnTo>
                    <a:pt x="973" y="730"/>
                  </a:lnTo>
                  <a:close/>
                  <a:moveTo>
                    <a:pt x="998" y="808"/>
                  </a:moveTo>
                  <a:lnTo>
                    <a:pt x="985" y="769"/>
                  </a:lnTo>
                  <a:lnTo>
                    <a:pt x="981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3" y="886"/>
                  </a:moveTo>
                  <a:lnTo>
                    <a:pt x="1011" y="847"/>
                  </a:lnTo>
                  <a:lnTo>
                    <a:pt x="1006" y="848"/>
                  </a:lnTo>
                  <a:lnTo>
                    <a:pt x="1019" y="887"/>
                  </a:lnTo>
                  <a:lnTo>
                    <a:pt x="1023" y="886"/>
                  </a:lnTo>
                  <a:close/>
                  <a:moveTo>
                    <a:pt x="1049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4" y="965"/>
                  </a:lnTo>
                  <a:lnTo>
                    <a:pt x="1049" y="964"/>
                  </a:lnTo>
                  <a:close/>
                  <a:moveTo>
                    <a:pt x="1074" y="1042"/>
                  </a:moveTo>
                  <a:lnTo>
                    <a:pt x="1061" y="1003"/>
                  </a:lnTo>
                  <a:lnTo>
                    <a:pt x="1057" y="1004"/>
                  </a:lnTo>
                  <a:lnTo>
                    <a:pt x="1069" y="1043"/>
                  </a:lnTo>
                  <a:lnTo>
                    <a:pt x="1074" y="1042"/>
                  </a:lnTo>
                  <a:close/>
                  <a:moveTo>
                    <a:pt x="1099" y="1120"/>
                  </a:moveTo>
                  <a:lnTo>
                    <a:pt x="1087" y="1081"/>
                  </a:lnTo>
                  <a:lnTo>
                    <a:pt x="1082" y="1082"/>
                  </a:lnTo>
                  <a:lnTo>
                    <a:pt x="1095" y="1121"/>
                  </a:lnTo>
                  <a:lnTo>
                    <a:pt x="1099" y="1120"/>
                  </a:lnTo>
                  <a:close/>
                  <a:moveTo>
                    <a:pt x="1125" y="1198"/>
                  </a:moveTo>
                  <a:lnTo>
                    <a:pt x="1112" y="1159"/>
                  </a:lnTo>
                  <a:lnTo>
                    <a:pt x="1107" y="1160"/>
                  </a:lnTo>
                  <a:lnTo>
                    <a:pt x="1120" y="1199"/>
                  </a:lnTo>
                  <a:lnTo>
                    <a:pt x="1125" y="1198"/>
                  </a:lnTo>
                  <a:close/>
                  <a:moveTo>
                    <a:pt x="1150" y="1276"/>
                  </a:moveTo>
                  <a:lnTo>
                    <a:pt x="1138" y="1237"/>
                  </a:lnTo>
                  <a:lnTo>
                    <a:pt x="1133" y="1238"/>
                  </a:lnTo>
                  <a:lnTo>
                    <a:pt x="1145" y="1277"/>
                  </a:lnTo>
                  <a:lnTo>
                    <a:pt x="1150" y="1276"/>
                  </a:lnTo>
                  <a:close/>
                  <a:moveTo>
                    <a:pt x="1176" y="1354"/>
                  </a:moveTo>
                  <a:lnTo>
                    <a:pt x="1163" y="1315"/>
                  </a:lnTo>
                  <a:lnTo>
                    <a:pt x="1158" y="1316"/>
                  </a:lnTo>
                  <a:lnTo>
                    <a:pt x="1171" y="1355"/>
                  </a:lnTo>
                  <a:lnTo>
                    <a:pt x="1176" y="1354"/>
                  </a:lnTo>
                  <a:close/>
                  <a:moveTo>
                    <a:pt x="1203" y="1437"/>
                  </a:moveTo>
                  <a:lnTo>
                    <a:pt x="1188" y="1393"/>
                  </a:lnTo>
                  <a:lnTo>
                    <a:pt x="1183" y="1394"/>
                  </a:lnTo>
                  <a:lnTo>
                    <a:pt x="1195" y="1430"/>
                  </a:lnTo>
                  <a:lnTo>
                    <a:pt x="1197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3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8" y="1430"/>
                  </a:lnTo>
                  <a:lnTo>
                    <a:pt x="1195" y="1431"/>
                  </a:lnTo>
                  <a:lnTo>
                    <a:pt x="1195" y="1430"/>
                  </a:lnTo>
                  <a:lnTo>
                    <a:pt x="1194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7" y="1427"/>
                  </a:lnTo>
                  <a:lnTo>
                    <a:pt x="1195" y="1430"/>
                  </a:lnTo>
                  <a:lnTo>
                    <a:pt x="1195" y="1431"/>
                  </a:lnTo>
                  <a:lnTo>
                    <a:pt x="1198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1" y="1379"/>
                  </a:lnTo>
                  <a:lnTo>
                    <a:pt x="1128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8" y="1354"/>
                  </a:moveTo>
                  <a:lnTo>
                    <a:pt x="1065" y="1330"/>
                  </a:lnTo>
                  <a:lnTo>
                    <a:pt x="1062" y="1335"/>
                  </a:lnTo>
                  <a:lnTo>
                    <a:pt x="1095" y="1359"/>
                  </a:lnTo>
                  <a:lnTo>
                    <a:pt x="1098" y="1354"/>
                  </a:lnTo>
                  <a:close/>
                  <a:moveTo>
                    <a:pt x="1032" y="1306"/>
                  </a:moveTo>
                  <a:lnTo>
                    <a:pt x="998" y="1282"/>
                  </a:lnTo>
                  <a:lnTo>
                    <a:pt x="995" y="1286"/>
                  </a:lnTo>
                  <a:lnTo>
                    <a:pt x="1029" y="1310"/>
                  </a:lnTo>
                  <a:lnTo>
                    <a:pt x="1032" y="1306"/>
                  </a:lnTo>
                  <a:close/>
                  <a:moveTo>
                    <a:pt x="965" y="1258"/>
                  </a:moveTo>
                  <a:lnTo>
                    <a:pt x="932" y="1234"/>
                  </a:lnTo>
                  <a:lnTo>
                    <a:pt x="929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9" y="1210"/>
                  </a:moveTo>
                  <a:lnTo>
                    <a:pt x="866" y="1186"/>
                  </a:lnTo>
                  <a:lnTo>
                    <a:pt x="863" y="1190"/>
                  </a:lnTo>
                  <a:lnTo>
                    <a:pt x="896" y="1214"/>
                  </a:lnTo>
                  <a:lnTo>
                    <a:pt x="899" y="1210"/>
                  </a:lnTo>
                  <a:close/>
                  <a:moveTo>
                    <a:pt x="833" y="1162"/>
                  </a:moveTo>
                  <a:lnTo>
                    <a:pt x="799" y="1138"/>
                  </a:lnTo>
                  <a:lnTo>
                    <a:pt x="796" y="1142"/>
                  </a:lnTo>
                  <a:lnTo>
                    <a:pt x="829" y="1166"/>
                  </a:lnTo>
                  <a:lnTo>
                    <a:pt x="833" y="1162"/>
                  </a:lnTo>
                  <a:close/>
                  <a:moveTo>
                    <a:pt x="736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6" y="1098"/>
                  </a:lnTo>
                  <a:close/>
                  <a:moveTo>
                    <a:pt x="736" y="1091"/>
                  </a:moveTo>
                  <a:lnTo>
                    <a:pt x="733" y="1089"/>
                  </a:lnTo>
                  <a:lnTo>
                    <a:pt x="730" y="1094"/>
                  </a:lnTo>
                  <a:lnTo>
                    <a:pt x="731" y="1094"/>
                  </a:lnTo>
                  <a:lnTo>
                    <a:pt x="736" y="1091"/>
                  </a:lnTo>
                  <a:close/>
                  <a:moveTo>
                    <a:pt x="740" y="1094"/>
                  </a:moveTo>
                  <a:lnTo>
                    <a:pt x="736" y="1091"/>
                  </a:lnTo>
                  <a:lnTo>
                    <a:pt x="731" y="1094"/>
                  </a:lnTo>
                  <a:lnTo>
                    <a:pt x="736" y="1098"/>
                  </a:lnTo>
                  <a:lnTo>
                    <a:pt x="740" y="1094"/>
                  </a:lnTo>
                  <a:close/>
                  <a:moveTo>
                    <a:pt x="751" y="1086"/>
                  </a:moveTo>
                  <a:lnTo>
                    <a:pt x="748" y="1082"/>
                  </a:lnTo>
                  <a:lnTo>
                    <a:pt x="736" y="1091"/>
                  </a:lnTo>
                  <a:lnTo>
                    <a:pt x="740" y="1094"/>
                  </a:lnTo>
                  <a:lnTo>
                    <a:pt x="751" y="1086"/>
                  </a:lnTo>
                  <a:close/>
                  <a:moveTo>
                    <a:pt x="766" y="1113"/>
                  </a:moveTo>
                  <a:lnTo>
                    <a:pt x="740" y="1094"/>
                  </a:lnTo>
                  <a:lnTo>
                    <a:pt x="736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700" y="1065"/>
                  </a:moveTo>
                  <a:lnTo>
                    <a:pt x="667" y="1041"/>
                  </a:lnTo>
                  <a:lnTo>
                    <a:pt x="664" y="1045"/>
                  </a:lnTo>
                  <a:lnTo>
                    <a:pt x="697" y="1069"/>
                  </a:lnTo>
                  <a:lnTo>
                    <a:pt x="700" y="1065"/>
                  </a:lnTo>
                  <a:close/>
                  <a:moveTo>
                    <a:pt x="633" y="1017"/>
                  </a:moveTo>
                  <a:lnTo>
                    <a:pt x="600" y="993"/>
                  </a:lnTo>
                  <a:lnTo>
                    <a:pt x="597" y="997"/>
                  </a:lnTo>
                  <a:lnTo>
                    <a:pt x="630" y="1021"/>
                  </a:lnTo>
                  <a:lnTo>
                    <a:pt x="633" y="1017"/>
                  </a:lnTo>
                  <a:close/>
                  <a:moveTo>
                    <a:pt x="567" y="969"/>
                  </a:moveTo>
                  <a:lnTo>
                    <a:pt x="534" y="945"/>
                  </a:lnTo>
                  <a:lnTo>
                    <a:pt x="531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1" y="921"/>
                  </a:moveTo>
                  <a:lnTo>
                    <a:pt x="468" y="897"/>
                  </a:lnTo>
                  <a:lnTo>
                    <a:pt x="465" y="901"/>
                  </a:lnTo>
                  <a:lnTo>
                    <a:pt x="498" y="925"/>
                  </a:lnTo>
                  <a:lnTo>
                    <a:pt x="501" y="921"/>
                  </a:lnTo>
                  <a:close/>
                  <a:moveTo>
                    <a:pt x="434" y="872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1" y="877"/>
                  </a:lnTo>
                  <a:lnTo>
                    <a:pt x="434" y="872"/>
                  </a:lnTo>
                  <a:close/>
                  <a:moveTo>
                    <a:pt x="368" y="824"/>
                  </a:moveTo>
                  <a:lnTo>
                    <a:pt x="335" y="800"/>
                  </a:lnTo>
                  <a:lnTo>
                    <a:pt x="332" y="804"/>
                  </a:lnTo>
                  <a:lnTo>
                    <a:pt x="365" y="828"/>
                  </a:lnTo>
                  <a:lnTo>
                    <a:pt x="368" y="824"/>
                  </a:lnTo>
                  <a:close/>
                  <a:moveTo>
                    <a:pt x="302" y="776"/>
                  </a:moveTo>
                  <a:lnTo>
                    <a:pt x="269" y="752"/>
                  </a:lnTo>
                  <a:lnTo>
                    <a:pt x="266" y="756"/>
                  </a:lnTo>
                  <a:lnTo>
                    <a:pt x="299" y="780"/>
                  </a:lnTo>
                  <a:lnTo>
                    <a:pt x="302" y="776"/>
                  </a:lnTo>
                  <a:close/>
                  <a:moveTo>
                    <a:pt x="235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2" y="732"/>
                  </a:lnTo>
                  <a:lnTo>
                    <a:pt x="235" y="728"/>
                  </a:lnTo>
                  <a:close/>
                  <a:moveTo>
                    <a:pt x="169" y="680"/>
                  </a:moveTo>
                  <a:lnTo>
                    <a:pt x="136" y="656"/>
                  </a:lnTo>
                  <a:lnTo>
                    <a:pt x="133" y="660"/>
                  </a:lnTo>
                  <a:lnTo>
                    <a:pt x="166" y="684"/>
                  </a:lnTo>
                  <a:lnTo>
                    <a:pt x="169" y="680"/>
                  </a:lnTo>
                  <a:close/>
                  <a:moveTo>
                    <a:pt x="103" y="631"/>
                  </a:moveTo>
                  <a:lnTo>
                    <a:pt x="70" y="607"/>
                  </a:lnTo>
                  <a:lnTo>
                    <a:pt x="67" y="612"/>
                  </a:lnTo>
                  <a:lnTo>
                    <a:pt x="100" y="636"/>
                  </a:lnTo>
                  <a:lnTo>
                    <a:pt x="103" y="631"/>
                  </a:lnTo>
                  <a:close/>
                  <a:moveTo>
                    <a:pt x="36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3" y="587"/>
                  </a:lnTo>
                  <a:lnTo>
                    <a:pt x="36" y="583"/>
                  </a:lnTo>
                  <a:close/>
                  <a:moveTo>
                    <a:pt x="53" y="554"/>
                  </a:moveTo>
                  <a:lnTo>
                    <a:pt x="53" y="549"/>
                  </a:lnTo>
                  <a:lnTo>
                    <a:pt x="12" y="549"/>
                  </a:lnTo>
                  <a:lnTo>
                    <a:pt x="12" y="554"/>
                  </a:lnTo>
                  <a:lnTo>
                    <a:pt x="53" y="554"/>
                  </a:lnTo>
                  <a:close/>
                  <a:moveTo>
                    <a:pt x="135" y="554"/>
                  </a:moveTo>
                  <a:lnTo>
                    <a:pt x="135" y="549"/>
                  </a:lnTo>
                  <a:lnTo>
                    <a:pt x="94" y="549"/>
                  </a:lnTo>
                  <a:lnTo>
                    <a:pt x="94" y="554"/>
                  </a:lnTo>
                  <a:lnTo>
                    <a:pt x="135" y="554"/>
                  </a:lnTo>
                  <a:close/>
                  <a:moveTo>
                    <a:pt x="217" y="554"/>
                  </a:moveTo>
                  <a:lnTo>
                    <a:pt x="217" y="549"/>
                  </a:lnTo>
                  <a:lnTo>
                    <a:pt x="176" y="549"/>
                  </a:lnTo>
                  <a:lnTo>
                    <a:pt x="176" y="554"/>
                  </a:lnTo>
                  <a:lnTo>
                    <a:pt x="217" y="554"/>
                  </a:lnTo>
                  <a:close/>
                  <a:moveTo>
                    <a:pt x="299" y="554"/>
                  </a:moveTo>
                  <a:lnTo>
                    <a:pt x="299" y="549"/>
                  </a:lnTo>
                  <a:lnTo>
                    <a:pt x="258" y="549"/>
                  </a:lnTo>
                  <a:lnTo>
                    <a:pt x="258" y="554"/>
                  </a:lnTo>
                  <a:lnTo>
                    <a:pt x="299" y="554"/>
                  </a:lnTo>
                  <a:close/>
                  <a:moveTo>
                    <a:pt x="381" y="554"/>
                  </a:moveTo>
                  <a:lnTo>
                    <a:pt x="381" y="549"/>
                  </a:lnTo>
                  <a:lnTo>
                    <a:pt x="340" y="549"/>
                  </a:lnTo>
                  <a:lnTo>
                    <a:pt x="340" y="554"/>
                  </a:lnTo>
                  <a:lnTo>
                    <a:pt x="381" y="554"/>
                  </a:lnTo>
                  <a:close/>
                  <a:moveTo>
                    <a:pt x="463" y="554"/>
                  </a:moveTo>
                  <a:lnTo>
                    <a:pt x="463" y="549"/>
                  </a:lnTo>
                  <a:lnTo>
                    <a:pt x="422" y="549"/>
                  </a:lnTo>
                  <a:lnTo>
                    <a:pt x="422" y="554"/>
                  </a:lnTo>
                  <a:lnTo>
                    <a:pt x="463" y="554"/>
                  </a:lnTo>
                  <a:close/>
                  <a:moveTo>
                    <a:pt x="545" y="554"/>
                  </a:moveTo>
                  <a:lnTo>
                    <a:pt x="545" y="549"/>
                  </a:lnTo>
                  <a:lnTo>
                    <a:pt x="504" y="549"/>
                  </a:lnTo>
                  <a:lnTo>
                    <a:pt x="504" y="554"/>
                  </a:lnTo>
                  <a:lnTo>
                    <a:pt x="545" y="554"/>
                  </a:lnTo>
                  <a:close/>
                  <a:moveTo>
                    <a:pt x="627" y="554"/>
                  </a:moveTo>
                  <a:lnTo>
                    <a:pt x="627" y="549"/>
                  </a:lnTo>
                  <a:lnTo>
                    <a:pt x="586" y="549"/>
                  </a:lnTo>
                  <a:lnTo>
                    <a:pt x="586" y="554"/>
                  </a:lnTo>
                  <a:lnTo>
                    <a:pt x="627" y="554"/>
                  </a:lnTo>
                  <a:close/>
                  <a:moveTo>
                    <a:pt x="709" y="554"/>
                  </a:moveTo>
                  <a:lnTo>
                    <a:pt x="709" y="549"/>
                  </a:lnTo>
                  <a:lnTo>
                    <a:pt x="668" y="549"/>
                  </a:lnTo>
                  <a:lnTo>
                    <a:pt x="668" y="554"/>
                  </a:lnTo>
                  <a:lnTo>
                    <a:pt x="709" y="554"/>
                  </a:lnTo>
                  <a:close/>
                  <a:moveTo>
                    <a:pt x="791" y="554"/>
                  </a:moveTo>
                  <a:lnTo>
                    <a:pt x="791" y="549"/>
                  </a:lnTo>
                  <a:lnTo>
                    <a:pt x="750" y="549"/>
                  </a:lnTo>
                  <a:lnTo>
                    <a:pt x="750" y="554"/>
                  </a:lnTo>
                  <a:lnTo>
                    <a:pt x="791" y="554"/>
                  </a:lnTo>
                  <a:close/>
                  <a:moveTo>
                    <a:pt x="873" y="554"/>
                  </a:moveTo>
                  <a:lnTo>
                    <a:pt x="873" y="549"/>
                  </a:lnTo>
                  <a:lnTo>
                    <a:pt x="832" y="549"/>
                  </a:lnTo>
                  <a:lnTo>
                    <a:pt x="832" y="554"/>
                  </a:lnTo>
                  <a:lnTo>
                    <a:pt x="873" y="554"/>
                  </a:lnTo>
                  <a:close/>
                  <a:moveTo>
                    <a:pt x="1037" y="554"/>
                  </a:moveTo>
                  <a:lnTo>
                    <a:pt x="1037" y="549"/>
                  </a:lnTo>
                  <a:lnTo>
                    <a:pt x="996" y="549"/>
                  </a:lnTo>
                  <a:lnTo>
                    <a:pt x="996" y="554"/>
                  </a:lnTo>
                  <a:lnTo>
                    <a:pt x="1037" y="554"/>
                  </a:lnTo>
                  <a:close/>
                  <a:moveTo>
                    <a:pt x="1119" y="554"/>
                  </a:moveTo>
                  <a:lnTo>
                    <a:pt x="1119" y="549"/>
                  </a:lnTo>
                  <a:lnTo>
                    <a:pt x="1078" y="549"/>
                  </a:lnTo>
                  <a:lnTo>
                    <a:pt x="1078" y="554"/>
                  </a:lnTo>
                  <a:lnTo>
                    <a:pt x="1119" y="554"/>
                  </a:lnTo>
                  <a:close/>
                  <a:moveTo>
                    <a:pt x="1201" y="554"/>
                  </a:moveTo>
                  <a:lnTo>
                    <a:pt x="1201" y="549"/>
                  </a:lnTo>
                  <a:lnTo>
                    <a:pt x="1160" y="549"/>
                  </a:lnTo>
                  <a:lnTo>
                    <a:pt x="1160" y="554"/>
                  </a:lnTo>
                  <a:lnTo>
                    <a:pt x="1201" y="554"/>
                  </a:lnTo>
                  <a:close/>
                  <a:moveTo>
                    <a:pt x="1283" y="554"/>
                  </a:moveTo>
                  <a:lnTo>
                    <a:pt x="1283" y="549"/>
                  </a:lnTo>
                  <a:lnTo>
                    <a:pt x="1242" y="549"/>
                  </a:lnTo>
                  <a:lnTo>
                    <a:pt x="1242" y="554"/>
                  </a:lnTo>
                  <a:lnTo>
                    <a:pt x="1283" y="554"/>
                  </a:lnTo>
                  <a:close/>
                  <a:moveTo>
                    <a:pt x="1365" y="554"/>
                  </a:moveTo>
                  <a:lnTo>
                    <a:pt x="1365" y="549"/>
                  </a:lnTo>
                  <a:lnTo>
                    <a:pt x="1324" y="549"/>
                  </a:lnTo>
                  <a:lnTo>
                    <a:pt x="1324" y="554"/>
                  </a:lnTo>
                  <a:lnTo>
                    <a:pt x="1365" y="554"/>
                  </a:lnTo>
                  <a:close/>
                  <a:moveTo>
                    <a:pt x="1447" y="554"/>
                  </a:moveTo>
                  <a:lnTo>
                    <a:pt x="1447" y="549"/>
                  </a:lnTo>
                  <a:lnTo>
                    <a:pt x="1406" y="549"/>
                  </a:lnTo>
                  <a:lnTo>
                    <a:pt x="1406" y="554"/>
                  </a:lnTo>
                  <a:lnTo>
                    <a:pt x="1447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5" y="576"/>
                  </a:lnTo>
                  <a:lnTo>
                    <a:pt x="1448" y="580"/>
                  </a:lnTo>
                  <a:lnTo>
                    <a:pt x="1481" y="556"/>
                  </a:lnTo>
                  <a:close/>
                  <a:moveTo>
                    <a:pt x="1415" y="604"/>
                  </a:moveTo>
                  <a:lnTo>
                    <a:pt x="1412" y="600"/>
                  </a:lnTo>
                  <a:lnTo>
                    <a:pt x="1379" y="624"/>
                  </a:lnTo>
                  <a:lnTo>
                    <a:pt x="1382" y="628"/>
                  </a:lnTo>
                  <a:lnTo>
                    <a:pt x="1415" y="604"/>
                  </a:lnTo>
                  <a:close/>
                  <a:moveTo>
                    <a:pt x="1348" y="652"/>
                  </a:moveTo>
                  <a:lnTo>
                    <a:pt x="1345" y="648"/>
                  </a:lnTo>
                  <a:lnTo>
                    <a:pt x="1312" y="672"/>
                  </a:lnTo>
                  <a:lnTo>
                    <a:pt x="1315" y="676"/>
                  </a:lnTo>
                  <a:lnTo>
                    <a:pt x="1348" y="652"/>
                  </a:lnTo>
                  <a:close/>
                  <a:moveTo>
                    <a:pt x="1282" y="701"/>
                  </a:moveTo>
                  <a:lnTo>
                    <a:pt x="1279" y="696"/>
                  </a:lnTo>
                  <a:lnTo>
                    <a:pt x="1246" y="720"/>
                  </a:lnTo>
                  <a:lnTo>
                    <a:pt x="1249" y="725"/>
                  </a:lnTo>
                  <a:lnTo>
                    <a:pt x="1282" y="701"/>
                  </a:lnTo>
                  <a:close/>
                  <a:moveTo>
                    <a:pt x="1216" y="749"/>
                  </a:moveTo>
                  <a:lnTo>
                    <a:pt x="1213" y="745"/>
                  </a:lnTo>
                  <a:lnTo>
                    <a:pt x="1180" y="769"/>
                  </a:lnTo>
                  <a:lnTo>
                    <a:pt x="1183" y="773"/>
                  </a:lnTo>
                  <a:lnTo>
                    <a:pt x="1216" y="749"/>
                  </a:lnTo>
                  <a:close/>
                  <a:moveTo>
                    <a:pt x="1149" y="797"/>
                  </a:moveTo>
                  <a:lnTo>
                    <a:pt x="1146" y="793"/>
                  </a:lnTo>
                  <a:lnTo>
                    <a:pt x="1113" y="817"/>
                  </a:lnTo>
                  <a:lnTo>
                    <a:pt x="1116" y="821"/>
                  </a:lnTo>
                  <a:lnTo>
                    <a:pt x="1149" y="797"/>
                  </a:lnTo>
                  <a:close/>
                  <a:moveTo>
                    <a:pt x="1083" y="845"/>
                  </a:moveTo>
                  <a:lnTo>
                    <a:pt x="1080" y="841"/>
                  </a:lnTo>
                  <a:lnTo>
                    <a:pt x="1047" y="865"/>
                  </a:lnTo>
                  <a:lnTo>
                    <a:pt x="1050" y="869"/>
                  </a:lnTo>
                  <a:lnTo>
                    <a:pt x="1083" y="845"/>
                  </a:lnTo>
                  <a:close/>
                  <a:moveTo>
                    <a:pt x="1017" y="893"/>
                  </a:moveTo>
                  <a:lnTo>
                    <a:pt x="1014" y="889"/>
                  </a:lnTo>
                  <a:lnTo>
                    <a:pt x="981" y="913"/>
                  </a:lnTo>
                  <a:lnTo>
                    <a:pt x="984" y="917"/>
                  </a:lnTo>
                  <a:lnTo>
                    <a:pt x="1017" y="893"/>
                  </a:lnTo>
                  <a:close/>
                  <a:moveTo>
                    <a:pt x="950" y="942"/>
                  </a:moveTo>
                  <a:lnTo>
                    <a:pt x="947" y="937"/>
                  </a:lnTo>
                  <a:lnTo>
                    <a:pt x="914" y="961"/>
                  </a:lnTo>
                  <a:lnTo>
                    <a:pt x="917" y="966"/>
                  </a:lnTo>
                  <a:lnTo>
                    <a:pt x="950" y="942"/>
                  </a:lnTo>
                  <a:close/>
                  <a:moveTo>
                    <a:pt x="884" y="990"/>
                  </a:moveTo>
                  <a:lnTo>
                    <a:pt x="881" y="986"/>
                  </a:lnTo>
                  <a:lnTo>
                    <a:pt x="848" y="1010"/>
                  </a:lnTo>
                  <a:lnTo>
                    <a:pt x="851" y="1014"/>
                  </a:lnTo>
                  <a:lnTo>
                    <a:pt x="884" y="990"/>
                  </a:lnTo>
                  <a:close/>
                  <a:moveTo>
                    <a:pt x="818" y="1038"/>
                  </a:moveTo>
                  <a:lnTo>
                    <a:pt x="815" y="1034"/>
                  </a:lnTo>
                  <a:lnTo>
                    <a:pt x="782" y="1058"/>
                  </a:lnTo>
                  <a:lnTo>
                    <a:pt x="785" y="1062"/>
                  </a:lnTo>
                  <a:lnTo>
                    <a:pt x="818" y="1038"/>
                  </a:lnTo>
                  <a:close/>
                  <a:moveTo>
                    <a:pt x="685" y="1134"/>
                  </a:moveTo>
                  <a:lnTo>
                    <a:pt x="682" y="1130"/>
                  </a:lnTo>
                  <a:lnTo>
                    <a:pt x="649" y="1154"/>
                  </a:lnTo>
                  <a:lnTo>
                    <a:pt x="652" y="1158"/>
                  </a:lnTo>
                  <a:lnTo>
                    <a:pt x="685" y="1134"/>
                  </a:lnTo>
                  <a:close/>
                  <a:moveTo>
                    <a:pt x="619" y="1183"/>
                  </a:moveTo>
                  <a:lnTo>
                    <a:pt x="616" y="1178"/>
                  </a:lnTo>
                  <a:lnTo>
                    <a:pt x="583" y="1202"/>
                  </a:lnTo>
                  <a:lnTo>
                    <a:pt x="586" y="1207"/>
                  </a:lnTo>
                  <a:lnTo>
                    <a:pt x="619" y="1183"/>
                  </a:lnTo>
                  <a:close/>
                  <a:moveTo>
                    <a:pt x="552" y="1231"/>
                  </a:moveTo>
                  <a:lnTo>
                    <a:pt x="549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2" y="1231"/>
                  </a:lnTo>
                  <a:close/>
                  <a:moveTo>
                    <a:pt x="486" y="1279"/>
                  </a:moveTo>
                  <a:lnTo>
                    <a:pt x="483" y="1275"/>
                  </a:lnTo>
                  <a:lnTo>
                    <a:pt x="450" y="1299"/>
                  </a:lnTo>
                  <a:lnTo>
                    <a:pt x="453" y="1303"/>
                  </a:lnTo>
                  <a:lnTo>
                    <a:pt x="486" y="1279"/>
                  </a:lnTo>
                  <a:close/>
                  <a:moveTo>
                    <a:pt x="420" y="1327"/>
                  </a:moveTo>
                  <a:lnTo>
                    <a:pt x="417" y="1323"/>
                  </a:lnTo>
                  <a:lnTo>
                    <a:pt x="383" y="1347"/>
                  </a:lnTo>
                  <a:lnTo>
                    <a:pt x="386" y="1351"/>
                  </a:lnTo>
                  <a:lnTo>
                    <a:pt x="420" y="1327"/>
                  </a:lnTo>
                  <a:close/>
                  <a:moveTo>
                    <a:pt x="353" y="1375"/>
                  </a:moveTo>
                  <a:lnTo>
                    <a:pt x="350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3" y="1375"/>
                  </a:lnTo>
                  <a:close/>
                  <a:moveTo>
                    <a:pt x="289" y="1392"/>
                  </a:moveTo>
                  <a:lnTo>
                    <a:pt x="284" y="1390"/>
                  </a:lnTo>
                  <a:lnTo>
                    <a:pt x="269" y="1437"/>
                  </a:lnTo>
                  <a:lnTo>
                    <a:pt x="278" y="1430"/>
                  </a:lnTo>
                  <a:lnTo>
                    <a:pt x="278" y="1423"/>
                  </a:lnTo>
                  <a:lnTo>
                    <a:pt x="289" y="1392"/>
                  </a:lnTo>
                  <a:close/>
                  <a:moveTo>
                    <a:pt x="287" y="1424"/>
                  </a:moveTo>
                  <a:lnTo>
                    <a:pt x="284" y="1419"/>
                  </a:lnTo>
                  <a:lnTo>
                    <a:pt x="278" y="1423"/>
                  </a:lnTo>
                  <a:lnTo>
                    <a:pt x="278" y="1430"/>
                  </a:lnTo>
                  <a:lnTo>
                    <a:pt x="287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6" name="docshape103"/>
            <p:cNvSpPr>
              <a:spLocks/>
            </p:cNvSpPr>
            <p:nvPr/>
          </p:nvSpPr>
          <p:spPr bwMode="auto">
            <a:xfrm>
              <a:off x="12493" y="5876"/>
              <a:ext cx="1501" cy="1428"/>
            </a:xfrm>
            <a:custGeom>
              <a:avLst/>
              <a:gdLst/>
              <a:ahLst/>
              <a:cxnLst>
                <a:cxn ang="0">
                  <a:pos x="1501" y="545"/>
                </a:cxn>
                <a:cxn ang="0">
                  <a:pos x="751" y="0"/>
                </a:cxn>
                <a:cxn ang="0">
                  <a:pos x="0" y="545"/>
                </a:cxn>
                <a:cxn ang="0">
                  <a:pos x="6" y="562"/>
                </a:cxn>
                <a:cxn ang="0">
                  <a:pos x="6" y="547"/>
                </a:cxn>
                <a:cxn ang="0">
                  <a:pos x="751" y="6"/>
                </a:cxn>
                <a:cxn ang="0">
                  <a:pos x="1496" y="547"/>
                </a:cxn>
                <a:cxn ang="0">
                  <a:pos x="1496" y="562"/>
                </a:cxn>
                <a:cxn ang="0">
                  <a:pos x="1501" y="545"/>
                </a:cxn>
                <a:cxn ang="0">
                  <a:pos x="290" y="1423"/>
                </a:cxn>
                <a:cxn ang="0">
                  <a:pos x="6" y="547"/>
                </a:cxn>
                <a:cxn ang="0">
                  <a:pos x="6" y="562"/>
                </a:cxn>
                <a:cxn ang="0">
                  <a:pos x="287" y="1427"/>
                </a:cxn>
                <a:cxn ang="0">
                  <a:pos x="289" y="1427"/>
                </a:cxn>
                <a:cxn ang="0">
                  <a:pos x="289" y="1423"/>
                </a:cxn>
                <a:cxn ang="0">
                  <a:pos x="290" y="1423"/>
                </a:cxn>
                <a:cxn ang="0">
                  <a:pos x="291" y="1424"/>
                </a:cxn>
                <a:cxn ang="0">
                  <a:pos x="290" y="1423"/>
                </a:cxn>
                <a:cxn ang="0">
                  <a:pos x="289" y="1423"/>
                </a:cxn>
                <a:cxn ang="0">
                  <a:pos x="289" y="1425"/>
                </a:cxn>
                <a:cxn ang="0">
                  <a:pos x="291" y="1424"/>
                </a:cxn>
                <a:cxn ang="0">
                  <a:pos x="291" y="1427"/>
                </a:cxn>
                <a:cxn ang="0">
                  <a:pos x="291" y="1424"/>
                </a:cxn>
                <a:cxn ang="0">
                  <a:pos x="289" y="1425"/>
                </a:cxn>
                <a:cxn ang="0">
                  <a:pos x="289" y="1427"/>
                </a:cxn>
                <a:cxn ang="0">
                  <a:pos x="291" y="1427"/>
                </a:cxn>
                <a:cxn ang="0">
                  <a:pos x="1496" y="562"/>
                </a:cxn>
                <a:cxn ang="0">
                  <a:pos x="1496" y="547"/>
                </a:cxn>
                <a:cxn ang="0">
                  <a:pos x="1211" y="1423"/>
                </a:cxn>
                <a:cxn ang="0">
                  <a:pos x="290" y="1423"/>
                </a:cxn>
                <a:cxn ang="0">
                  <a:pos x="291" y="1424"/>
                </a:cxn>
                <a:cxn ang="0">
                  <a:pos x="291" y="1427"/>
                </a:cxn>
                <a:cxn ang="0">
                  <a:pos x="1215" y="1427"/>
                </a:cxn>
                <a:cxn ang="0">
                  <a:pos x="1496" y="562"/>
                </a:cxn>
              </a:cxnLst>
              <a:rect l="0" t="0" r="r" b="b"/>
              <a:pathLst>
                <a:path w="1501" h="1428">
                  <a:moveTo>
                    <a:pt x="1501" y="545"/>
                  </a:moveTo>
                  <a:lnTo>
                    <a:pt x="751" y="0"/>
                  </a:lnTo>
                  <a:lnTo>
                    <a:pt x="0" y="545"/>
                  </a:lnTo>
                  <a:lnTo>
                    <a:pt x="6" y="562"/>
                  </a:lnTo>
                  <a:lnTo>
                    <a:pt x="6" y="547"/>
                  </a:lnTo>
                  <a:lnTo>
                    <a:pt x="751" y="6"/>
                  </a:lnTo>
                  <a:lnTo>
                    <a:pt x="1496" y="547"/>
                  </a:lnTo>
                  <a:lnTo>
                    <a:pt x="1496" y="562"/>
                  </a:lnTo>
                  <a:lnTo>
                    <a:pt x="1501" y="545"/>
                  </a:lnTo>
                  <a:close/>
                  <a:moveTo>
                    <a:pt x="290" y="1423"/>
                  </a:moveTo>
                  <a:lnTo>
                    <a:pt x="6" y="547"/>
                  </a:lnTo>
                  <a:lnTo>
                    <a:pt x="6" y="562"/>
                  </a:lnTo>
                  <a:lnTo>
                    <a:pt x="287" y="1427"/>
                  </a:lnTo>
                  <a:lnTo>
                    <a:pt x="289" y="1427"/>
                  </a:lnTo>
                  <a:lnTo>
                    <a:pt x="289" y="1423"/>
                  </a:lnTo>
                  <a:lnTo>
                    <a:pt x="290" y="1423"/>
                  </a:lnTo>
                  <a:close/>
                  <a:moveTo>
                    <a:pt x="291" y="1424"/>
                  </a:moveTo>
                  <a:lnTo>
                    <a:pt x="290" y="1423"/>
                  </a:lnTo>
                  <a:lnTo>
                    <a:pt x="289" y="1423"/>
                  </a:lnTo>
                  <a:lnTo>
                    <a:pt x="289" y="1425"/>
                  </a:lnTo>
                  <a:lnTo>
                    <a:pt x="291" y="1424"/>
                  </a:lnTo>
                  <a:close/>
                  <a:moveTo>
                    <a:pt x="291" y="1427"/>
                  </a:moveTo>
                  <a:lnTo>
                    <a:pt x="291" y="1424"/>
                  </a:lnTo>
                  <a:lnTo>
                    <a:pt x="289" y="1425"/>
                  </a:lnTo>
                  <a:lnTo>
                    <a:pt x="289" y="1427"/>
                  </a:lnTo>
                  <a:lnTo>
                    <a:pt x="291" y="1427"/>
                  </a:lnTo>
                  <a:close/>
                  <a:moveTo>
                    <a:pt x="1496" y="562"/>
                  </a:moveTo>
                  <a:lnTo>
                    <a:pt x="1496" y="547"/>
                  </a:lnTo>
                  <a:lnTo>
                    <a:pt x="1211" y="1423"/>
                  </a:lnTo>
                  <a:lnTo>
                    <a:pt x="290" y="1423"/>
                  </a:lnTo>
                  <a:lnTo>
                    <a:pt x="291" y="1424"/>
                  </a:lnTo>
                  <a:lnTo>
                    <a:pt x="291" y="1427"/>
                  </a:lnTo>
                  <a:lnTo>
                    <a:pt x="1215" y="1427"/>
                  </a:lnTo>
                  <a:lnTo>
                    <a:pt x="1496" y="56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7" name="docshape104"/>
            <p:cNvSpPr>
              <a:spLocks/>
            </p:cNvSpPr>
            <p:nvPr/>
          </p:nvSpPr>
          <p:spPr bwMode="auto">
            <a:xfrm>
              <a:off x="12508" y="5870"/>
              <a:ext cx="1481" cy="1438"/>
            </a:xfrm>
            <a:custGeom>
              <a:avLst/>
              <a:gdLst/>
              <a:ahLst/>
              <a:cxnLst>
                <a:cxn ang="0">
                  <a:pos x="322" y="1273"/>
                </a:cxn>
                <a:cxn ang="0">
                  <a:pos x="390" y="1080"/>
                </a:cxn>
                <a:cxn ang="0">
                  <a:pos x="403" y="1041"/>
                </a:cxn>
                <a:cxn ang="0">
                  <a:pos x="461" y="844"/>
                </a:cxn>
                <a:cxn ang="0">
                  <a:pos x="492" y="768"/>
                </a:cxn>
                <a:cxn ang="0">
                  <a:pos x="525" y="649"/>
                </a:cxn>
                <a:cxn ang="0">
                  <a:pos x="593" y="456"/>
                </a:cxn>
                <a:cxn ang="0">
                  <a:pos x="606" y="417"/>
                </a:cxn>
                <a:cxn ang="0">
                  <a:pos x="664" y="221"/>
                </a:cxn>
                <a:cxn ang="0">
                  <a:pos x="694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8" y="223"/>
                </a:cxn>
                <a:cxn ang="0">
                  <a:pos x="846" y="340"/>
                </a:cxn>
                <a:cxn ang="0">
                  <a:pos x="879" y="458"/>
                </a:cxn>
                <a:cxn ang="0">
                  <a:pos x="914" y="549"/>
                </a:cxn>
                <a:cxn ang="0">
                  <a:pos x="914" y="554"/>
                </a:cxn>
                <a:cxn ang="0">
                  <a:pos x="955" y="554"/>
                </a:cxn>
                <a:cxn ang="0">
                  <a:pos x="955" y="692"/>
                </a:cxn>
                <a:cxn ang="0">
                  <a:pos x="1024" y="886"/>
                </a:cxn>
                <a:cxn ang="0">
                  <a:pos x="1044" y="965"/>
                </a:cxn>
                <a:cxn ang="0">
                  <a:pos x="1087" y="1081"/>
                </a:cxn>
                <a:cxn ang="0">
                  <a:pos x="1125" y="1198"/>
                </a:cxn>
                <a:cxn ang="0">
                  <a:pos x="1158" y="1316"/>
                </a:cxn>
                <a:cxn ang="0">
                  <a:pos x="1199" y="1428"/>
                </a:cxn>
                <a:cxn ang="0">
                  <a:pos x="1195" y="1431"/>
                </a:cxn>
                <a:cxn ang="0">
                  <a:pos x="1164" y="1403"/>
                </a:cxn>
                <a:cxn ang="0">
                  <a:pos x="1095" y="1359"/>
                </a:cxn>
                <a:cxn ang="0">
                  <a:pos x="932" y="1234"/>
                </a:cxn>
                <a:cxn ang="0">
                  <a:pos x="899" y="1210"/>
                </a:cxn>
                <a:cxn ang="0">
                  <a:pos x="715" y="1106"/>
                </a:cxn>
                <a:cxn ang="0">
                  <a:pos x="740" y="1094"/>
                </a:cxn>
                <a:cxn ang="0">
                  <a:pos x="763" y="1118"/>
                </a:cxn>
                <a:cxn ang="0">
                  <a:pos x="667" y="1041"/>
                </a:cxn>
                <a:cxn ang="0">
                  <a:pos x="634" y="1017"/>
                </a:cxn>
                <a:cxn ang="0">
                  <a:pos x="465" y="901"/>
                </a:cxn>
                <a:cxn ang="0">
                  <a:pos x="368" y="824"/>
                </a:cxn>
                <a:cxn ang="0">
                  <a:pos x="299" y="780"/>
                </a:cxn>
                <a:cxn ang="0">
                  <a:pos x="136" y="656"/>
                </a:cxn>
                <a:cxn ang="0">
                  <a:pos x="103" y="631"/>
                </a:cxn>
                <a:cxn ang="0">
                  <a:pos x="12" y="549"/>
                </a:cxn>
                <a:cxn ang="0">
                  <a:pos x="217" y="554"/>
                </a:cxn>
                <a:cxn ang="0">
                  <a:pos x="258" y="554"/>
                </a:cxn>
                <a:cxn ang="0">
                  <a:pos x="463" y="549"/>
                </a:cxn>
                <a:cxn ang="0">
                  <a:pos x="545" y="554"/>
                </a:cxn>
                <a:cxn ang="0">
                  <a:pos x="668" y="549"/>
                </a:cxn>
                <a:cxn ang="0">
                  <a:pos x="873" y="554"/>
                </a:cxn>
                <a:cxn ang="0">
                  <a:pos x="996" y="554"/>
                </a:cxn>
                <a:cxn ang="0">
                  <a:pos x="1201" y="549"/>
                </a:cxn>
                <a:cxn ang="0">
                  <a:pos x="1283" y="554"/>
                </a:cxn>
                <a:cxn ang="0">
                  <a:pos x="1406" y="549"/>
                </a:cxn>
                <a:cxn ang="0">
                  <a:pos x="1415" y="604"/>
                </a:cxn>
                <a:cxn ang="0">
                  <a:pos x="1316" y="676"/>
                </a:cxn>
                <a:cxn ang="0">
                  <a:pos x="1213" y="745"/>
                </a:cxn>
                <a:cxn ang="0">
                  <a:pos x="1150" y="797"/>
                </a:cxn>
                <a:cxn ang="0">
                  <a:pos x="981" y="913"/>
                </a:cxn>
                <a:cxn ang="0">
                  <a:pos x="884" y="990"/>
                </a:cxn>
                <a:cxn ang="0">
                  <a:pos x="785" y="1062"/>
                </a:cxn>
                <a:cxn ang="0">
                  <a:pos x="616" y="1178"/>
                </a:cxn>
                <a:cxn ang="0">
                  <a:pos x="553" y="1231"/>
                </a:cxn>
                <a:cxn ang="0">
                  <a:pos x="384" y="1347"/>
                </a:cxn>
                <a:cxn ang="0">
                  <a:pos x="289" y="1392"/>
                </a:cxn>
                <a:cxn ang="0">
                  <a:pos x="279" y="1424"/>
                </a:cxn>
              </a:cxnLst>
              <a:rect l="0" t="0" r="r" b="b"/>
              <a:pathLst>
                <a:path w="1481" h="1438">
                  <a:moveTo>
                    <a:pt x="314" y="1314"/>
                  </a:moveTo>
                  <a:lnTo>
                    <a:pt x="309" y="1312"/>
                  </a:lnTo>
                  <a:lnTo>
                    <a:pt x="297" y="1351"/>
                  </a:lnTo>
                  <a:lnTo>
                    <a:pt x="301" y="1353"/>
                  </a:lnTo>
                  <a:lnTo>
                    <a:pt x="314" y="1314"/>
                  </a:lnTo>
                  <a:close/>
                  <a:moveTo>
                    <a:pt x="339" y="1236"/>
                  </a:moveTo>
                  <a:lnTo>
                    <a:pt x="335" y="1234"/>
                  </a:lnTo>
                  <a:lnTo>
                    <a:pt x="322" y="1273"/>
                  </a:lnTo>
                  <a:lnTo>
                    <a:pt x="327" y="1275"/>
                  </a:lnTo>
                  <a:lnTo>
                    <a:pt x="339" y="1236"/>
                  </a:lnTo>
                  <a:close/>
                  <a:moveTo>
                    <a:pt x="365" y="1158"/>
                  </a:moveTo>
                  <a:lnTo>
                    <a:pt x="360" y="1156"/>
                  </a:lnTo>
                  <a:lnTo>
                    <a:pt x="347" y="1195"/>
                  </a:lnTo>
                  <a:lnTo>
                    <a:pt x="352" y="1197"/>
                  </a:lnTo>
                  <a:lnTo>
                    <a:pt x="365" y="1158"/>
                  </a:lnTo>
                  <a:close/>
                  <a:moveTo>
                    <a:pt x="390" y="1080"/>
                  </a:moveTo>
                  <a:lnTo>
                    <a:pt x="385" y="1078"/>
                  </a:lnTo>
                  <a:lnTo>
                    <a:pt x="373" y="1117"/>
                  </a:lnTo>
                  <a:lnTo>
                    <a:pt x="377" y="1119"/>
                  </a:lnTo>
                  <a:lnTo>
                    <a:pt x="390" y="1080"/>
                  </a:lnTo>
                  <a:close/>
                  <a:moveTo>
                    <a:pt x="416" y="1002"/>
                  </a:moveTo>
                  <a:lnTo>
                    <a:pt x="411" y="1000"/>
                  </a:lnTo>
                  <a:lnTo>
                    <a:pt x="398" y="1039"/>
                  </a:lnTo>
                  <a:lnTo>
                    <a:pt x="403" y="1041"/>
                  </a:lnTo>
                  <a:lnTo>
                    <a:pt x="416" y="1002"/>
                  </a:lnTo>
                  <a:close/>
                  <a:moveTo>
                    <a:pt x="441" y="924"/>
                  </a:moveTo>
                  <a:lnTo>
                    <a:pt x="436" y="922"/>
                  </a:lnTo>
                  <a:lnTo>
                    <a:pt x="423" y="961"/>
                  </a:lnTo>
                  <a:lnTo>
                    <a:pt x="428" y="963"/>
                  </a:lnTo>
                  <a:lnTo>
                    <a:pt x="441" y="924"/>
                  </a:lnTo>
                  <a:close/>
                  <a:moveTo>
                    <a:pt x="466" y="846"/>
                  </a:moveTo>
                  <a:lnTo>
                    <a:pt x="461" y="844"/>
                  </a:lnTo>
                  <a:lnTo>
                    <a:pt x="449" y="883"/>
                  </a:lnTo>
                  <a:lnTo>
                    <a:pt x="454" y="885"/>
                  </a:lnTo>
                  <a:lnTo>
                    <a:pt x="466" y="846"/>
                  </a:lnTo>
                  <a:close/>
                  <a:moveTo>
                    <a:pt x="492" y="768"/>
                  </a:moveTo>
                  <a:lnTo>
                    <a:pt x="487" y="766"/>
                  </a:lnTo>
                  <a:lnTo>
                    <a:pt x="474" y="805"/>
                  </a:lnTo>
                  <a:lnTo>
                    <a:pt x="479" y="807"/>
                  </a:lnTo>
                  <a:lnTo>
                    <a:pt x="492" y="768"/>
                  </a:lnTo>
                  <a:close/>
                  <a:moveTo>
                    <a:pt x="517" y="690"/>
                  </a:moveTo>
                  <a:lnTo>
                    <a:pt x="512" y="688"/>
                  </a:lnTo>
                  <a:lnTo>
                    <a:pt x="499" y="727"/>
                  </a:lnTo>
                  <a:lnTo>
                    <a:pt x="504" y="729"/>
                  </a:lnTo>
                  <a:lnTo>
                    <a:pt x="517" y="690"/>
                  </a:lnTo>
                  <a:close/>
                  <a:moveTo>
                    <a:pt x="542" y="612"/>
                  </a:moveTo>
                  <a:lnTo>
                    <a:pt x="537" y="610"/>
                  </a:lnTo>
                  <a:lnTo>
                    <a:pt x="525" y="649"/>
                  </a:lnTo>
                  <a:lnTo>
                    <a:pt x="530" y="651"/>
                  </a:lnTo>
                  <a:lnTo>
                    <a:pt x="542" y="612"/>
                  </a:lnTo>
                  <a:close/>
                  <a:moveTo>
                    <a:pt x="568" y="534"/>
                  </a:moveTo>
                  <a:lnTo>
                    <a:pt x="563" y="533"/>
                  </a:lnTo>
                  <a:lnTo>
                    <a:pt x="550" y="572"/>
                  </a:lnTo>
                  <a:lnTo>
                    <a:pt x="555" y="573"/>
                  </a:lnTo>
                  <a:lnTo>
                    <a:pt x="568" y="534"/>
                  </a:lnTo>
                  <a:close/>
                  <a:moveTo>
                    <a:pt x="593" y="456"/>
                  </a:moveTo>
                  <a:lnTo>
                    <a:pt x="588" y="455"/>
                  </a:lnTo>
                  <a:lnTo>
                    <a:pt x="575" y="494"/>
                  </a:lnTo>
                  <a:lnTo>
                    <a:pt x="580" y="495"/>
                  </a:lnTo>
                  <a:lnTo>
                    <a:pt x="593" y="456"/>
                  </a:lnTo>
                  <a:close/>
                  <a:moveTo>
                    <a:pt x="618" y="378"/>
                  </a:moveTo>
                  <a:lnTo>
                    <a:pt x="613" y="377"/>
                  </a:lnTo>
                  <a:lnTo>
                    <a:pt x="601" y="416"/>
                  </a:lnTo>
                  <a:lnTo>
                    <a:pt x="606" y="417"/>
                  </a:lnTo>
                  <a:lnTo>
                    <a:pt x="618" y="378"/>
                  </a:lnTo>
                  <a:close/>
                  <a:moveTo>
                    <a:pt x="644" y="300"/>
                  </a:moveTo>
                  <a:lnTo>
                    <a:pt x="639" y="299"/>
                  </a:lnTo>
                  <a:lnTo>
                    <a:pt x="626" y="338"/>
                  </a:lnTo>
                  <a:lnTo>
                    <a:pt x="631" y="339"/>
                  </a:lnTo>
                  <a:lnTo>
                    <a:pt x="644" y="300"/>
                  </a:lnTo>
                  <a:close/>
                  <a:moveTo>
                    <a:pt x="669" y="222"/>
                  </a:moveTo>
                  <a:lnTo>
                    <a:pt x="664" y="221"/>
                  </a:lnTo>
                  <a:lnTo>
                    <a:pt x="651" y="260"/>
                  </a:lnTo>
                  <a:lnTo>
                    <a:pt x="656" y="261"/>
                  </a:lnTo>
                  <a:lnTo>
                    <a:pt x="669" y="222"/>
                  </a:lnTo>
                  <a:close/>
                  <a:moveTo>
                    <a:pt x="694" y="144"/>
                  </a:moveTo>
                  <a:lnTo>
                    <a:pt x="689" y="143"/>
                  </a:lnTo>
                  <a:lnTo>
                    <a:pt x="677" y="182"/>
                  </a:lnTo>
                  <a:lnTo>
                    <a:pt x="682" y="183"/>
                  </a:lnTo>
                  <a:lnTo>
                    <a:pt x="694" y="144"/>
                  </a:lnTo>
                  <a:close/>
                  <a:moveTo>
                    <a:pt x="720" y="66"/>
                  </a:moveTo>
                  <a:lnTo>
                    <a:pt x="715" y="65"/>
                  </a:lnTo>
                  <a:lnTo>
                    <a:pt x="702" y="104"/>
                  </a:lnTo>
                  <a:lnTo>
                    <a:pt x="707" y="105"/>
                  </a:lnTo>
                  <a:lnTo>
                    <a:pt x="720" y="66"/>
                  </a:lnTo>
                  <a:close/>
                  <a:moveTo>
                    <a:pt x="745" y="28"/>
                  </a:moveTo>
                  <a:lnTo>
                    <a:pt x="736" y="0"/>
                  </a:lnTo>
                  <a:lnTo>
                    <a:pt x="727" y="26"/>
                  </a:lnTo>
                  <a:lnTo>
                    <a:pt x="732" y="27"/>
                  </a:lnTo>
                  <a:lnTo>
                    <a:pt x="736" y="16"/>
                  </a:lnTo>
                  <a:lnTo>
                    <a:pt x="740" y="29"/>
                  </a:lnTo>
                  <a:lnTo>
                    <a:pt x="745" y="28"/>
                  </a:lnTo>
                  <a:close/>
                  <a:moveTo>
                    <a:pt x="770" y="106"/>
                  </a:moveTo>
                  <a:lnTo>
                    <a:pt x="758" y="67"/>
                  </a:lnTo>
                  <a:lnTo>
                    <a:pt x="753" y="68"/>
                  </a:lnTo>
                  <a:lnTo>
                    <a:pt x="765" y="107"/>
                  </a:lnTo>
                  <a:lnTo>
                    <a:pt x="770" y="106"/>
                  </a:lnTo>
                  <a:close/>
                  <a:moveTo>
                    <a:pt x="796" y="184"/>
                  </a:moveTo>
                  <a:lnTo>
                    <a:pt x="783" y="145"/>
                  </a:lnTo>
                  <a:lnTo>
                    <a:pt x="778" y="146"/>
                  </a:lnTo>
                  <a:lnTo>
                    <a:pt x="791" y="185"/>
                  </a:lnTo>
                  <a:lnTo>
                    <a:pt x="796" y="184"/>
                  </a:lnTo>
                  <a:close/>
                  <a:moveTo>
                    <a:pt x="821" y="262"/>
                  </a:moveTo>
                  <a:lnTo>
                    <a:pt x="808" y="223"/>
                  </a:lnTo>
                  <a:lnTo>
                    <a:pt x="803" y="224"/>
                  </a:lnTo>
                  <a:lnTo>
                    <a:pt x="816" y="263"/>
                  </a:lnTo>
                  <a:lnTo>
                    <a:pt x="821" y="262"/>
                  </a:lnTo>
                  <a:close/>
                  <a:moveTo>
                    <a:pt x="846" y="340"/>
                  </a:moveTo>
                  <a:lnTo>
                    <a:pt x="834" y="301"/>
                  </a:lnTo>
                  <a:lnTo>
                    <a:pt x="829" y="302"/>
                  </a:lnTo>
                  <a:lnTo>
                    <a:pt x="841" y="341"/>
                  </a:lnTo>
                  <a:lnTo>
                    <a:pt x="846" y="340"/>
                  </a:lnTo>
                  <a:close/>
                  <a:moveTo>
                    <a:pt x="872" y="418"/>
                  </a:moveTo>
                  <a:lnTo>
                    <a:pt x="859" y="379"/>
                  </a:lnTo>
                  <a:lnTo>
                    <a:pt x="854" y="380"/>
                  </a:lnTo>
                  <a:lnTo>
                    <a:pt x="867" y="419"/>
                  </a:lnTo>
                  <a:lnTo>
                    <a:pt x="872" y="418"/>
                  </a:lnTo>
                  <a:close/>
                  <a:moveTo>
                    <a:pt x="897" y="496"/>
                  </a:moveTo>
                  <a:lnTo>
                    <a:pt x="884" y="457"/>
                  </a:lnTo>
                  <a:lnTo>
                    <a:pt x="879" y="458"/>
                  </a:lnTo>
                  <a:lnTo>
                    <a:pt x="892" y="497"/>
                  </a:lnTo>
                  <a:lnTo>
                    <a:pt x="897" y="496"/>
                  </a:lnTo>
                  <a:close/>
                  <a:moveTo>
                    <a:pt x="914" y="549"/>
                  </a:moveTo>
                  <a:lnTo>
                    <a:pt x="910" y="535"/>
                  </a:lnTo>
                  <a:lnTo>
                    <a:pt x="905" y="536"/>
                  </a:lnTo>
                  <a:lnTo>
                    <a:pt x="914" y="565"/>
                  </a:lnTo>
                  <a:lnTo>
                    <a:pt x="914" y="549"/>
                  </a:lnTo>
                  <a:close/>
                  <a:moveTo>
                    <a:pt x="916" y="554"/>
                  </a:moveTo>
                  <a:lnTo>
                    <a:pt x="914" y="549"/>
                  </a:lnTo>
                  <a:lnTo>
                    <a:pt x="914" y="554"/>
                  </a:lnTo>
                  <a:lnTo>
                    <a:pt x="916" y="554"/>
                  </a:lnTo>
                  <a:close/>
                  <a:moveTo>
                    <a:pt x="922" y="574"/>
                  </a:moveTo>
                  <a:lnTo>
                    <a:pt x="916" y="554"/>
                  </a:lnTo>
                  <a:lnTo>
                    <a:pt x="914" y="554"/>
                  </a:lnTo>
                  <a:lnTo>
                    <a:pt x="914" y="565"/>
                  </a:lnTo>
                  <a:lnTo>
                    <a:pt x="917" y="575"/>
                  </a:lnTo>
                  <a:lnTo>
                    <a:pt x="922" y="574"/>
                  </a:lnTo>
                  <a:close/>
                  <a:moveTo>
                    <a:pt x="955" y="554"/>
                  </a:moveTo>
                  <a:lnTo>
                    <a:pt x="955" y="549"/>
                  </a:lnTo>
                  <a:lnTo>
                    <a:pt x="914" y="549"/>
                  </a:lnTo>
                  <a:lnTo>
                    <a:pt x="916" y="554"/>
                  </a:lnTo>
                  <a:lnTo>
                    <a:pt x="955" y="554"/>
                  </a:lnTo>
                  <a:close/>
                  <a:moveTo>
                    <a:pt x="948" y="652"/>
                  </a:moveTo>
                  <a:lnTo>
                    <a:pt x="935" y="613"/>
                  </a:lnTo>
                  <a:lnTo>
                    <a:pt x="930" y="614"/>
                  </a:lnTo>
                  <a:lnTo>
                    <a:pt x="943" y="653"/>
                  </a:lnTo>
                  <a:lnTo>
                    <a:pt x="948" y="652"/>
                  </a:lnTo>
                  <a:close/>
                  <a:moveTo>
                    <a:pt x="973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8" y="731"/>
                  </a:lnTo>
                  <a:lnTo>
                    <a:pt x="973" y="730"/>
                  </a:lnTo>
                  <a:close/>
                  <a:moveTo>
                    <a:pt x="998" y="808"/>
                  </a:moveTo>
                  <a:lnTo>
                    <a:pt x="986" y="769"/>
                  </a:lnTo>
                  <a:lnTo>
                    <a:pt x="981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4" y="886"/>
                  </a:moveTo>
                  <a:lnTo>
                    <a:pt x="1011" y="847"/>
                  </a:lnTo>
                  <a:lnTo>
                    <a:pt x="1006" y="848"/>
                  </a:lnTo>
                  <a:lnTo>
                    <a:pt x="1019" y="887"/>
                  </a:lnTo>
                  <a:lnTo>
                    <a:pt x="1024" y="886"/>
                  </a:lnTo>
                  <a:close/>
                  <a:moveTo>
                    <a:pt x="1049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4" y="965"/>
                  </a:lnTo>
                  <a:lnTo>
                    <a:pt x="1049" y="964"/>
                  </a:lnTo>
                  <a:close/>
                  <a:moveTo>
                    <a:pt x="1074" y="1042"/>
                  </a:moveTo>
                  <a:lnTo>
                    <a:pt x="1062" y="1003"/>
                  </a:lnTo>
                  <a:lnTo>
                    <a:pt x="1057" y="1004"/>
                  </a:lnTo>
                  <a:lnTo>
                    <a:pt x="1070" y="1043"/>
                  </a:lnTo>
                  <a:lnTo>
                    <a:pt x="1074" y="1042"/>
                  </a:lnTo>
                  <a:close/>
                  <a:moveTo>
                    <a:pt x="1100" y="1120"/>
                  </a:moveTo>
                  <a:lnTo>
                    <a:pt x="1087" y="1081"/>
                  </a:lnTo>
                  <a:lnTo>
                    <a:pt x="1082" y="1082"/>
                  </a:lnTo>
                  <a:lnTo>
                    <a:pt x="1095" y="1121"/>
                  </a:lnTo>
                  <a:lnTo>
                    <a:pt x="1100" y="1120"/>
                  </a:lnTo>
                  <a:close/>
                  <a:moveTo>
                    <a:pt x="1125" y="1198"/>
                  </a:moveTo>
                  <a:lnTo>
                    <a:pt x="1112" y="1159"/>
                  </a:lnTo>
                  <a:lnTo>
                    <a:pt x="1108" y="1160"/>
                  </a:lnTo>
                  <a:lnTo>
                    <a:pt x="1120" y="1199"/>
                  </a:lnTo>
                  <a:lnTo>
                    <a:pt x="1125" y="1198"/>
                  </a:lnTo>
                  <a:close/>
                  <a:moveTo>
                    <a:pt x="1150" y="1276"/>
                  </a:moveTo>
                  <a:lnTo>
                    <a:pt x="1138" y="1237"/>
                  </a:lnTo>
                  <a:lnTo>
                    <a:pt x="1133" y="1238"/>
                  </a:lnTo>
                  <a:lnTo>
                    <a:pt x="1146" y="1277"/>
                  </a:lnTo>
                  <a:lnTo>
                    <a:pt x="1150" y="1276"/>
                  </a:lnTo>
                  <a:close/>
                  <a:moveTo>
                    <a:pt x="1176" y="1354"/>
                  </a:moveTo>
                  <a:lnTo>
                    <a:pt x="1163" y="1315"/>
                  </a:lnTo>
                  <a:lnTo>
                    <a:pt x="1158" y="1316"/>
                  </a:lnTo>
                  <a:lnTo>
                    <a:pt x="1171" y="1355"/>
                  </a:lnTo>
                  <a:lnTo>
                    <a:pt x="1176" y="1354"/>
                  </a:lnTo>
                  <a:close/>
                  <a:moveTo>
                    <a:pt x="1203" y="1437"/>
                  </a:moveTo>
                  <a:lnTo>
                    <a:pt x="1188" y="1393"/>
                  </a:lnTo>
                  <a:lnTo>
                    <a:pt x="1184" y="1394"/>
                  </a:lnTo>
                  <a:lnTo>
                    <a:pt x="1195" y="1430"/>
                  </a:lnTo>
                  <a:lnTo>
                    <a:pt x="1198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3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8" y="1430"/>
                  </a:lnTo>
                  <a:lnTo>
                    <a:pt x="1196" y="1431"/>
                  </a:lnTo>
                  <a:lnTo>
                    <a:pt x="1195" y="1430"/>
                  </a:lnTo>
                  <a:lnTo>
                    <a:pt x="1195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8" y="1427"/>
                  </a:lnTo>
                  <a:lnTo>
                    <a:pt x="1195" y="1430"/>
                  </a:lnTo>
                  <a:lnTo>
                    <a:pt x="1196" y="1431"/>
                  </a:lnTo>
                  <a:lnTo>
                    <a:pt x="1198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1" y="1379"/>
                  </a:lnTo>
                  <a:lnTo>
                    <a:pt x="1128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8" y="1355"/>
                  </a:moveTo>
                  <a:lnTo>
                    <a:pt x="1065" y="1330"/>
                  </a:lnTo>
                  <a:lnTo>
                    <a:pt x="1062" y="1335"/>
                  </a:lnTo>
                  <a:lnTo>
                    <a:pt x="1095" y="1359"/>
                  </a:lnTo>
                  <a:lnTo>
                    <a:pt x="1098" y="1355"/>
                  </a:lnTo>
                  <a:close/>
                  <a:moveTo>
                    <a:pt x="1032" y="1306"/>
                  </a:moveTo>
                  <a:lnTo>
                    <a:pt x="999" y="1282"/>
                  </a:lnTo>
                  <a:lnTo>
                    <a:pt x="996" y="1286"/>
                  </a:lnTo>
                  <a:lnTo>
                    <a:pt x="1029" y="1310"/>
                  </a:lnTo>
                  <a:lnTo>
                    <a:pt x="1032" y="1306"/>
                  </a:lnTo>
                  <a:close/>
                  <a:moveTo>
                    <a:pt x="965" y="1258"/>
                  </a:moveTo>
                  <a:lnTo>
                    <a:pt x="932" y="1234"/>
                  </a:lnTo>
                  <a:lnTo>
                    <a:pt x="929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9" y="1210"/>
                  </a:moveTo>
                  <a:lnTo>
                    <a:pt x="866" y="1186"/>
                  </a:lnTo>
                  <a:lnTo>
                    <a:pt x="863" y="1190"/>
                  </a:lnTo>
                  <a:lnTo>
                    <a:pt x="896" y="1214"/>
                  </a:lnTo>
                  <a:lnTo>
                    <a:pt x="899" y="1210"/>
                  </a:lnTo>
                  <a:close/>
                  <a:moveTo>
                    <a:pt x="833" y="1162"/>
                  </a:moveTo>
                  <a:lnTo>
                    <a:pt x="800" y="1138"/>
                  </a:lnTo>
                  <a:lnTo>
                    <a:pt x="797" y="1142"/>
                  </a:lnTo>
                  <a:lnTo>
                    <a:pt x="830" y="1166"/>
                  </a:lnTo>
                  <a:lnTo>
                    <a:pt x="833" y="1162"/>
                  </a:lnTo>
                  <a:close/>
                  <a:moveTo>
                    <a:pt x="736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6" y="1098"/>
                  </a:lnTo>
                  <a:close/>
                  <a:moveTo>
                    <a:pt x="736" y="1091"/>
                  </a:moveTo>
                  <a:lnTo>
                    <a:pt x="733" y="1089"/>
                  </a:lnTo>
                  <a:lnTo>
                    <a:pt x="730" y="1094"/>
                  </a:lnTo>
                  <a:lnTo>
                    <a:pt x="731" y="1094"/>
                  </a:lnTo>
                  <a:lnTo>
                    <a:pt x="736" y="1091"/>
                  </a:lnTo>
                  <a:close/>
                  <a:moveTo>
                    <a:pt x="740" y="1094"/>
                  </a:moveTo>
                  <a:lnTo>
                    <a:pt x="736" y="1091"/>
                  </a:lnTo>
                  <a:lnTo>
                    <a:pt x="731" y="1094"/>
                  </a:lnTo>
                  <a:lnTo>
                    <a:pt x="736" y="1098"/>
                  </a:lnTo>
                  <a:lnTo>
                    <a:pt x="740" y="1094"/>
                  </a:lnTo>
                  <a:close/>
                  <a:moveTo>
                    <a:pt x="766" y="1113"/>
                  </a:moveTo>
                  <a:lnTo>
                    <a:pt x="740" y="1094"/>
                  </a:lnTo>
                  <a:lnTo>
                    <a:pt x="736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752" y="1086"/>
                  </a:moveTo>
                  <a:lnTo>
                    <a:pt x="749" y="1082"/>
                  </a:lnTo>
                  <a:lnTo>
                    <a:pt x="736" y="1091"/>
                  </a:lnTo>
                  <a:lnTo>
                    <a:pt x="740" y="1094"/>
                  </a:lnTo>
                  <a:lnTo>
                    <a:pt x="752" y="1086"/>
                  </a:lnTo>
                  <a:close/>
                  <a:moveTo>
                    <a:pt x="700" y="1065"/>
                  </a:moveTo>
                  <a:lnTo>
                    <a:pt x="667" y="1041"/>
                  </a:lnTo>
                  <a:lnTo>
                    <a:pt x="664" y="1045"/>
                  </a:lnTo>
                  <a:lnTo>
                    <a:pt x="697" y="1069"/>
                  </a:lnTo>
                  <a:lnTo>
                    <a:pt x="700" y="1065"/>
                  </a:lnTo>
                  <a:close/>
                  <a:moveTo>
                    <a:pt x="634" y="1017"/>
                  </a:moveTo>
                  <a:lnTo>
                    <a:pt x="601" y="993"/>
                  </a:lnTo>
                  <a:lnTo>
                    <a:pt x="598" y="997"/>
                  </a:lnTo>
                  <a:lnTo>
                    <a:pt x="631" y="1021"/>
                  </a:lnTo>
                  <a:lnTo>
                    <a:pt x="634" y="1017"/>
                  </a:lnTo>
                  <a:close/>
                  <a:moveTo>
                    <a:pt x="567" y="969"/>
                  </a:moveTo>
                  <a:lnTo>
                    <a:pt x="534" y="945"/>
                  </a:lnTo>
                  <a:lnTo>
                    <a:pt x="531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1" y="921"/>
                  </a:moveTo>
                  <a:lnTo>
                    <a:pt x="468" y="897"/>
                  </a:lnTo>
                  <a:lnTo>
                    <a:pt x="465" y="901"/>
                  </a:lnTo>
                  <a:lnTo>
                    <a:pt x="498" y="925"/>
                  </a:lnTo>
                  <a:lnTo>
                    <a:pt x="501" y="921"/>
                  </a:lnTo>
                  <a:close/>
                  <a:moveTo>
                    <a:pt x="435" y="873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2" y="877"/>
                  </a:lnTo>
                  <a:lnTo>
                    <a:pt x="435" y="873"/>
                  </a:lnTo>
                  <a:close/>
                  <a:moveTo>
                    <a:pt x="368" y="824"/>
                  </a:moveTo>
                  <a:lnTo>
                    <a:pt x="335" y="800"/>
                  </a:lnTo>
                  <a:lnTo>
                    <a:pt x="332" y="804"/>
                  </a:lnTo>
                  <a:lnTo>
                    <a:pt x="365" y="828"/>
                  </a:lnTo>
                  <a:lnTo>
                    <a:pt x="368" y="824"/>
                  </a:lnTo>
                  <a:close/>
                  <a:moveTo>
                    <a:pt x="302" y="776"/>
                  </a:moveTo>
                  <a:lnTo>
                    <a:pt x="269" y="752"/>
                  </a:lnTo>
                  <a:lnTo>
                    <a:pt x="266" y="756"/>
                  </a:lnTo>
                  <a:lnTo>
                    <a:pt x="299" y="780"/>
                  </a:lnTo>
                  <a:lnTo>
                    <a:pt x="302" y="776"/>
                  </a:lnTo>
                  <a:close/>
                  <a:moveTo>
                    <a:pt x="236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3" y="732"/>
                  </a:lnTo>
                  <a:lnTo>
                    <a:pt x="236" y="728"/>
                  </a:lnTo>
                  <a:close/>
                  <a:moveTo>
                    <a:pt x="169" y="680"/>
                  </a:moveTo>
                  <a:lnTo>
                    <a:pt x="136" y="656"/>
                  </a:lnTo>
                  <a:lnTo>
                    <a:pt x="133" y="660"/>
                  </a:lnTo>
                  <a:lnTo>
                    <a:pt x="166" y="684"/>
                  </a:lnTo>
                  <a:lnTo>
                    <a:pt x="169" y="680"/>
                  </a:lnTo>
                  <a:close/>
                  <a:moveTo>
                    <a:pt x="103" y="631"/>
                  </a:moveTo>
                  <a:lnTo>
                    <a:pt x="70" y="607"/>
                  </a:lnTo>
                  <a:lnTo>
                    <a:pt x="67" y="612"/>
                  </a:lnTo>
                  <a:lnTo>
                    <a:pt x="100" y="636"/>
                  </a:lnTo>
                  <a:lnTo>
                    <a:pt x="103" y="631"/>
                  </a:lnTo>
                  <a:close/>
                  <a:moveTo>
                    <a:pt x="37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4" y="587"/>
                  </a:lnTo>
                  <a:lnTo>
                    <a:pt x="37" y="583"/>
                  </a:lnTo>
                  <a:close/>
                  <a:moveTo>
                    <a:pt x="53" y="554"/>
                  </a:moveTo>
                  <a:lnTo>
                    <a:pt x="53" y="549"/>
                  </a:lnTo>
                  <a:lnTo>
                    <a:pt x="12" y="549"/>
                  </a:lnTo>
                  <a:lnTo>
                    <a:pt x="12" y="554"/>
                  </a:lnTo>
                  <a:lnTo>
                    <a:pt x="53" y="554"/>
                  </a:lnTo>
                  <a:close/>
                  <a:moveTo>
                    <a:pt x="135" y="554"/>
                  </a:moveTo>
                  <a:lnTo>
                    <a:pt x="135" y="549"/>
                  </a:lnTo>
                  <a:lnTo>
                    <a:pt x="94" y="549"/>
                  </a:lnTo>
                  <a:lnTo>
                    <a:pt x="94" y="554"/>
                  </a:lnTo>
                  <a:lnTo>
                    <a:pt x="135" y="554"/>
                  </a:lnTo>
                  <a:close/>
                  <a:moveTo>
                    <a:pt x="217" y="554"/>
                  </a:moveTo>
                  <a:lnTo>
                    <a:pt x="217" y="549"/>
                  </a:lnTo>
                  <a:lnTo>
                    <a:pt x="176" y="549"/>
                  </a:lnTo>
                  <a:lnTo>
                    <a:pt x="176" y="554"/>
                  </a:lnTo>
                  <a:lnTo>
                    <a:pt x="217" y="554"/>
                  </a:lnTo>
                  <a:close/>
                  <a:moveTo>
                    <a:pt x="299" y="554"/>
                  </a:moveTo>
                  <a:lnTo>
                    <a:pt x="299" y="549"/>
                  </a:lnTo>
                  <a:lnTo>
                    <a:pt x="258" y="549"/>
                  </a:lnTo>
                  <a:lnTo>
                    <a:pt x="258" y="554"/>
                  </a:lnTo>
                  <a:lnTo>
                    <a:pt x="299" y="554"/>
                  </a:lnTo>
                  <a:close/>
                  <a:moveTo>
                    <a:pt x="381" y="554"/>
                  </a:moveTo>
                  <a:lnTo>
                    <a:pt x="381" y="549"/>
                  </a:lnTo>
                  <a:lnTo>
                    <a:pt x="340" y="549"/>
                  </a:lnTo>
                  <a:lnTo>
                    <a:pt x="340" y="554"/>
                  </a:lnTo>
                  <a:lnTo>
                    <a:pt x="381" y="554"/>
                  </a:lnTo>
                  <a:close/>
                  <a:moveTo>
                    <a:pt x="463" y="554"/>
                  </a:moveTo>
                  <a:lnTo>
                    <a:pt x="463" y="549"/>
                  </a:lnTo>
                  <a:lnTo>
                    <a:pt x="422" y="549"/>
                  </a:lnTo>
                  <a:lnTo>
                    <a:pt x="422" y="554"/>
                  </a:lnTo>
                  <a:lnTo>
                    <a:pt x="463" y="554"/>
                  </a:lnTo>
                  <a:close/>
                  <a:moveTo>
                    <a:pt x="545" y="554"/>
                  </a:moveTo>
                  <a:lnTo>
                    <a:pt x="545" y="549"/>
                  </a:lnTo>
                  <a:lnTo>
                    <a:pt x="504" y="549"/>
                  </a:lnTo>
                  <a:lnTo>
                    <a:pt x="504" y="554"/>
                  </a:lnTo>
                  <a:lnTo>
                    <a:pt x="545" y="554"/>
                  </a:lnTo>
                  <a:close/>
                  <a:moveTo>
                    <a:pt x="627" y="554"/>
                  </a:moveTo>
                  <a:lnTo>
                    <a:pt x="627" y="549"/>
                  </a:lnTo>
                  <a:lnTo>
                    <a:pt x="586" y="549"/>
                  </a:lnTo>
                  <a:lnTo>
                    <a:pt x="586" y="554"/>
                  </a:lnTo>
                  <a:lnTo>
                    <a:pt x="627" y="554"/>
                  </a:lnTo>
                  <a:close/>
                  <a:moveTo>
                    <a:pt x="709" y="554"/>
                  </a:moveTo>
                  <a:lnTo>
                    <a:pt x="709" y="549"/>
                  </a:lnTo>
                  <a:lnTo>
                    <a:pt x="668" y="549"/>
                  </a:lnTo>
                  <a:lnTo>
                    <a:pt x="668" y="554"/>
                  </a:lnTo>
                  <a:lnTo>
                    <a:pt x="709" y="554"/>
                  </a:lnTo>
                  <a:close/>
                  <a:moveTo>
                    <a:pt x="791" y="554"/>
                  </a:moveTo>
                  <a:lnTo>
                    <a:pt x="791" y="549"/>
                  </a:lnTo>
                  <a:lnTo>
                    <a:pt x="750" y="549"/>
                  </a:lnTo>
                  <a:lnTo>
                    <a:pt x="750" y="554"/>
                  </a:lnTo>
                  <a:lnTo>
                    <a:pt x="791" y="554"/>
                  </a:lnTo>
                  <a:close/>
                  <a:moveTo>
                    <a:pt x="873" y="554"/>
                  </a:moveTo>
                  <a:lnTo>
                    <a:pt x="873" y="549"/>
                  </a:lnTo>
                  <a:lnTo>
                    <a:pt x="832" y="549"/>
                  </a:lnTo>
                  <a:lnTo>
                    <a:pt x="832" y="554"/>
                  </a:lnTo>
                  <a:lnTo>
                    <a:pt x="873" y="554"/>
                  </a:lnTo>
                  <a:close/>
                  <a:moveTo>
                    <a:pt x="1037" y="554"/>
                  </a:moveTo>
                  <a:lnTo>
                    <a:pt x="1037" y="549"/>
                  </a:lnTo>
                  <a:lnTo>
                    <a:pt x="996" y="549"/>
                  </a:lnTo>
                  <a:lnTo>
                    <a:pt x="996" y="554"/>
                  </a:lnTo>
                  <a:lnTo>
                    <a:pt x="1037" y="554"/>
                  </a:lnTo>
                  <a:close/>
                  <a:moveTo>
                    <a:pt x="1119" y="554"/>
                  </a:moveTo>
                  <a:lnTo>
                    <a:pt x="1119" y="549"/>
                  </a:lnTo>
                  <a:lnTo>
                    <a:pt x="1078" y="549"/>
                  </a:lnTo>
                  <a:lnTo>
                    <a:pt x="1078" y="554"/>
                  </a:lnTo>
                  <a:lnTo>
                    <a:pt x="1119" y="554"/>
                  </a:lnTo>
                  <a:close/>
                  <a:moveTo>
                    <a:pt x="1201" y="554"/>
                  </a:moveTo>
                  <a:lnTo>
                    <a:pt x="1201" y="549"/>
                  </a:lnTo>
                  <a:lnTo>
                    <a:pt x="1160" y="549"/>
                  </a:lnTo>
                  <a:lnTo>
                    <a:pt x="1160" y="554"/>
                  </a:lnTo>
                  <a:lnTo>
                    <a:pt x="1201" y="554"/>
                  </a:lnTo>
                  <a:close/>
                  <a:moveTo>
                    <a:pt x="1283" y="554"/>
                  </a:moveTo>
                  <a:lnTo>
                    <a:pt x="1283" y="549"/>
                  </a:lnTo>
                  <a:lnTo>
                    <a:pt x="1242" y="549"/>
                  </a:lnTo>
                  <a:lnTo>
                    <a:pt x="1242" y="554"/>
                  </a:lnTo>
                  <a:lnTo>
                    <a:pt x="1283" y="554"/>
                  </a:lnTo>
                  <a:close/>
                  <a:moveTo>
                    <a:pt x="1365" y="554"/>
                  </a:moveTo>
                  <a:lnTo>
                    <a:pt x="1365" y="549"/>
                  </a:lnTo>
                  <a:lnTo>
                    <a:pt x="1324" y="549"/>
                  </a:lnTo>
                  <a:lnTo>
                    <a:pt x="1324" y="554"/>
                  </a:lnTo>
                  <a:lnTo>
                    <a:pt x="1365" y="554"/>
                  </a:lnTo>
                  <a:close/>
                  <a:moveTo>
                    <a:pt x="1447" y="554"/>
                  </a:moveTo>
                  <a:lnTo>
                    <a:pt x="1447" y="549"/>
                  </a:lnTo>
                  <a:lnTo>
                    <a:pt x="1406" y="549"/>
                  </a:lnTo>
                  <a:lnTo>
                    <a:pt x="1406" y="554"/>
                  </a:lnTo>
                  <a:lnTo>
                    <a:pt x="1447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5" y="576"/>
                  </a:lnTo>
                  <a:lnTo>
                    <a:pt x="1448" y="580"/>
                  </a:lnTo>
                  <a:lnTo>
                    <a:pt x="1481" y="556"/>
                  </a:lnTo>
                  <a:close/>
                  <a:moveTo>
                    <a:pt x="1415" y="604"/>
                  </a:moveTo>
                  <a:lnTo>
                    <a:pt x="1412" y="600"/>
                  </a:lnTo>
                  <a:lnTo>
                    <a:pt x="1379" y="624"/>
                  </a:lnTo>
                  <a:lnTo>
                    <a:pt x="1382" y="628"/>
                  </a:lnTo>
                  <a:lnTo>
                    <a:pt x="1415" y="604"/>
                  </a:lnTo>
                  <a:close/>
                  <a:moveTo>
                    <a:pt x="1349" y="652"/>
                  </a:moveTo>
                  <a:lnTo>
                    <a:pt x="1346" y="648"/>
                  </a:lnTo>
                  <a:lnTo>
                    <a:pt x="1313" y="672"/>
                  </a:lnTo>
                  <a:lnTo>
                    <a:pt x="1316" y="676"/>
                  </a:lnTo>
                  <a:lnTo>
                    <a:pt x="1349" y="652"/>
                  </a:lnTo>
                  <a:close/>
                  <a:moveTo>
                    <a:pt x="1282" y="701"/>
                  </a:moveTo>
                  <a:lnTo>
                    <a:pt x="1279" y="696"/>
                  </a:lnTo>
                  <a:lnTo>
                    <a:pt x="1246" y="721"/>
                  </a:lnTo>
                  <a:lnTo>
                    <a:pt x="1249" y="725"/>
                  </a:lnTo>
                  <a:lnTo>
                    <a:pt x="1282" y="701"/>
                  </a:lnTo>
                  <a:close/>
                  <a:moveTo>
                    <a:pt x="1216" y="749"/>
                  </a:moveTo>
                  <a:lnTo>
                    <a:pt x="1213" y="745"/>
                  </a:lnTo>
                  <a:lnTo>
                    <a:pt x="1180" y="769"/>
                  </a:lnTo>
                  <a:lnTo>
                    <a:pt x="1183" y="773"/>
                  </a:lnTo>
                  <a:lnTo>
                    <a:pt x="1216" y="749"/>
                  </a:lnTo>
                  <a:close/>
                  <a:moveTo>
                    <a:pt x="1150" y="797"/>
                  </a:moveTo>
                  <a:lnTo>
                    <a:pt x="1147" y="793"/>
                  </a:lnTo>
                  <a:lnTo>
                    <a:pt x="1113" y="817"/>
                  </a:lnTo>
                  <a:lnTo>
                    <a:pt x="1117" y="821"/>
                  </a:lnTo>
                  <a:lnTo>
                    <a:pt x="1150" y="797"/>
                  </a:lnTo>
                  <a:close/>
                  <a:moveTo>
                    <a:pt x="1083" y="845"/>
                  </a:moveTo>
                  <a:lnTo>
                    <a:pt x="1080" y="841"/>
                  </a:lnTo>
                  <a:lnTo>
                    <a:pt x="1047" y="865"/>
                  </a:lnTo>
                  <a:lnTo>
                    <a:pt x="1050" y="869"/>
                  </a:lnTo>
                  <a:lnTo>
                    <a:pt x="1083" y="845"/>
                  </a:lnTo>
                  <a:close/>
                  <a:moveTo>
                    <a:pt x="1017" y="893"/>
                  </a:moveTo>
                  <a:lnTo>
                    <a:pt x="1014" y="889"/>
                  </a:lnTo>
                  <a:lnTo>
                    <a:pt x="981" y="913"/>
                  </a:lnTo>
                  <a:lnTo>
                    <a:pt x="984" y="917"/>
                  </a:lnTo>
                  <a:lnTo>
                    <a:pt x="1017" y="893"/>
                  </a:lnTo>
                  <a:close/>
                  <a:moveTo>
                    <a:pt x="951" y="942"/>
                  </a:moveTo>
                  <a:lnTo>
                    <a:pt x="948" y="937"/>
                  </a:lnTo>
                  <a:lnTo>
                    <a:pt x="914" y="962"/>
                  </a:lnTo>
                  <a:lnTo>
                    <a:pt x="917" y="966"/>
                  </a:lnTo>
                  <a:lnTo>
                    <a:pt x="951" y="942"/>
                  </a:lnTo>
                  <a:close/>
                  <a:moveTo>
                    <a:pt x="884" y="990"/>
                  </a:moveTo>
                  <a:lnTo>
                    <a:pt x="881" y="986"/>
                  </a:lnTo>
                  <a:lnTo>
                    <a:pt x="848" y="1010"/>
                  </a:lnTo>
                  <a:lnTo>
                    <a:pt x="851" y="1014"/>
                  </a:lnTo>
                  <a:lnTo>
                    <a:pt x="884" y="990"/>
                  </a:lnTo>
                  <a:close/>
                  <a:moveTo>
                    <a:pt x="818" y="1038"/>
                  </a:moveTo>
                  <a:lnTo>
                    <a:pt x="815" y="1034"/>
                  </a:lnTo>
                  <a:lnTo>
                    <a:pt x="782" y="1058"/>
                  </a:lnTo>
                  <a:lnTo>
                    <a:pt x="785" y="1062"/>
                  </a:lnTo>
                  <a:lnTo>
                    <a:pt x="818" y="1038"/>
                  </a:lnTo>
                  <a:close/>
                  <a:moveTo>
                    <a:pt x="685" y="1134"/>
                  </a:moveTo>
                  <a:lnTo>
                    <a:pt x="682" y="1130"/>
                  </a:lnTo>
                  <a:lnTo>
                    <a:pt x="649" y="1154"/>
                  </a:lnTo>
                  <a:lnTo>
                    <a:pt x="652" y="1158"/>
                  </a:lnTo>
                  <a:lnTo>
                    <a:pt x="685" y="1134"/>
                  </a:lnTo>
                  <a:close/>
                  <a:moveTo>
                    <a:pt x="619" y="1183"/>
                  </a:moveTo>
                  <a:lnTo>
                    <a:pt x="616" y="1178"/>
                  </a:lnTo>
                  <a:lnTo>
                    <a:pt x="583" y="1203"/>
                  </a:lnTo>
                  <a:lnTo>
                    <a:pt x="586" y="1207"/>
                  </a:lnTo>
                  <a:lnTo>
                    <a:pt x="619" y="1183"/>
                  </a:lnTo>
                  <a:close/>
                  <a:moveTo>
                    <a:pt x="553" y="1231"/>
                  </a:moveTo>
                  <a:lnTo>
                    <a:pt x="550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3" y="1231"/>
                  </a:lnTo>
                  <a:close/>
                  <a:moveTo>
                    <a:pt x="486" y="1279"/>
                  </a:moveTo>
                  <a:lnTo>
                    <a:pt x="483" y="1275"/>
                  </a:lnTo>
                  <a:lnTo>
                    <a:pt x="450" y="1299"/>
                  </a:lnTo>
                  <a:lnTo>
                    <a:pt x="453" y="1303"/>
                  </a:lnTo>
                  <a:lnTo>
                    <a:pt x="486" y="1279"/>
                  </a:lnTo>
                  <a:close/>
                  <a:moveTo>
                    <a:pt x="420" y="1327"/>
                  </a:moveTo>
                  <a:lnTo>
                    <a:pt x="417" y="1323"/>
                  </a:lnTo>
                  <a:lnTo>
                    <a:pt x="384" y="1347"/>
                  </a:lnTo>
                  <a:lnTo>
                    <a:pt x="387" y="1351"/>
                  </a:lnTo>
                  <a:lnTo>
                    <a:pt x="420" y="1327"/>
                  </a:lnTo>
                  <a:close/>
                  <a:moveTo>
                    <a:pt x="354" y="1375"/>
                  </a:moveTo>
                  <a:lnTo>
                    <a:pt x="351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4" y="1375"/>
                  </a:lnTo>
                  <a:close/>
                  <a:moveTo>
                    <a:pt x="289" y="1392"/>
                  </a:moveTo>
                  <a:lnTo>
                    <a:pt x="284" y="1390"/>
                  </a:lnTo>
                  <a:lnTo>
                    <a:pt x="269" y="1437"/>
                  </a:lnTo>
                  <a:lnTo>
                    <a:pt x="279" y="1430"/>
                  </a:lnTo>
                  <a:lnTo>
                    <a:pt x="279" y="1424"/>
                  </a:lnTo>
                  <a:lnTo>
                    <a:pt x="289" y="1392"/>
                  </a:lnTo>
                  <a:close/>
                  <a:moveTo>
                    <a:pt x="287" y="1424"/>
                  </a:moveTo>
                  <a:lnTo>
                    <a:pt x="284" y="1419"/>
                  </a:lnTo>
                  <a:lnTo>
                    <a:pt x="279" y="1424"/>
                  </a:lnTo>
                  <a:lnTo>
                    <a:pt x="279" y="1430"/>
                  </a:lnTo>
                  <a:lnTo>
                    <a:pt x="287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8" name="docshape105"/>
            <p:cNvSpPr>
              <a:spLocks/>
            </p:cNvSpPr>
            <p:nvPr/>
          </p:nvSpPr>
          <p:spPr bwMode="auto">
            <a:xfrm>
              <a:off x="14906" y="5876"/>
              <a:ext cx="1501" cy="1428"/>
            </a:xfrm>
            <a:custGeom>
              <a:avLst/>
              <a:gdLst/>
              <a:ahLst/>
              <a:cxnLst>
                <a:cxn ang="0">
                  <a:pos x="1500" y="545"/>
                </a:cxn>
                <a:cxn ang="0">
                  <a:pos x="750" y="0"/>
                </a:cxn>
                <a:cxn ang="0">
                  <a:pos x="0" y="545"/>
                </a:cxn>
                <a:cxn ang="0">
                  <a:pos x="5" y="562"/>
                </a:cxn>
                <a:cxn ang="0">
                  <a:pos x="5" y="547"/>
                </a:cxn>
                <a:cxn ang="0">
                  <a:pos x="750" y="6"/>
                </a:cxn>
                <a:cxn ang="0">
                  <a:pos x="1495" y="547"/>
                </a:cxn>
                <a:cxn ang="0">
                  <a:pos x="1495" y="562"/>
                </a:cxn>
                <a:cxn ang="0">
                  <a:pos x="1500" y="545"/>
                </a:cxn>
                <a:cxn ang="0">
                  <a:pos x="290" y="1423"/>
                </a:cxn>
                <a:cxn ang="0">
                  <a:pos x="5" y="547"/>
                </a:cxn>
                <a:cxn ang="0">
                  <a:pos x="5" y="562"/>
                </a:cxn>
                <a:cxn ang="0">
                  <a:pos x="286" y="1427"/>
                </a:cxn>
                <a:cxn ang="0">
                  <a:pos x="288" y="1427"/>
                </a:cxn>
                <a:cxn ang="0">
                  <a:pos x="288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3"/>
                </a:cxn>
                <a:cxn ang="0">
                  <a:pos x="288" y="1423"/>
                </a:cxn>
                <a:cxn ang="0">
                  <a:pos x="288" y="1425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290" y="1424"/>
                </a:cxn>
                <a:cxn ang="0">
                  <a:pos x="288" y="1425"/>
                </a:cxn>
                <a:cxn ang="0">
                  <a:pos x="288" y="1427"/>
                </a:cxn>
                <a:cxn ang="0">
                  <a:pos x="290" y="1427"/>
                </a:cxn>
                <a:cxn ang="0">
                  <a:pos x="1495" y="562"/>
                </a:cxn>
                <a:cxn ang="0">
                  <a:pos x="1495" y="547"/>
                </a:cxn>
                <a:cxn ang="0">
                  <a:pos x="1211" y="1423"/>
                </a:cxn>
                <a:cxn ang="0">
                  <a:pos x="290" y="1423"/>
                </a:cxn>
                <a:cxn ang="0">
                  <a:pos x="290" y="1424"/>
                </a:cxn>
                <a:cxn ang="0">
                  <a:pos x="290" y="1427"/>
                </a:cxn>
                <a:cxn ang="0">
                  <a:pos x="1214" y="1427"/>
                </a:cxn>
                <a:cxn ang="0">
                  <a:pos x="1495" y="562"/>
                </a:cxn>
              </a:cxnLst>
              <a:rect l="0" t="0" r="r" b="b"/>
              <a:pathLst>
                <a:path w="1501" h="1428">
                  <a:moveTo>
                    <a:pt x="1500" y="545"/>
                  </a:moveTo>
                  <a:lnTo>
                    <a:pt x="750" y="0"/>
                  </a:lnTo>
                  <a:lnTo>
                    <a:pt x="0" y="545"/>
                  </a:lnTo>
                  <a:lnTo>
                    <a:pt x="5" y="562"/>
                  </a:lnTo>
                  <a:lnTo>
                    <a:pt x="5" y="547"/>
                  </a:lnTo>
                  <a:lnTo>
                    <a:pt x="750" y="6"/>
                  </a:lnTo>
                  <a:lnTo>
                    <a:pt x="1495" y="547"/>
                  </a:lnTo>
                  <a:lnTo>
                    <a:pt x="1495" y="562"/>
                  </a:lnTo>
                  <a:lnTo>
                    <a:pt x="1500" y="545"/>
                  </a:lnTo>
                  <a:close/>
                  <a:moveTo>
                    <a:pt x="290" y="1423"/>
                  </a:moveTo>
                  <a:lnTo>
                    <a:pt x="5" y="547"/>
                  </a:lnTo>
                  <a:lnTo>
                    <a:pt x="5" y="562"/>
                  </a:lnTo>
                  <a:lnTo>
                    <a:pt x="286" y="1427"/>
                  </a:lnTo>
                  <a:lnTo>
                    <a:pt x="288" y="1427"/>
                  </a:lnTo>
                  <a:lnTo>
                    <a:pt x="288" y="1423"/>
                  </a:lnTo>
                  <a:lnTo>
                    <a:pt x="290" y="1423"/>
                  </a:lnTo>
                  <a:close/>
                  <a:moveTo>
                    <a:pt x="290" y="1424"/>
                  </a:moveTo>
                  <a:lnTo>
                    <a:pt x="290" y="1423"/>
                  </a:lnTo>
                  <a:lnTo>
                    <a:pt x="288" y="1423"/>
                  </a:lnTo>
                  <a:lnTo>
                    <a:pt x="288" y="1425"/>
                  </a:lnTo>
                  <a:lnTo>
                    <a:pt x="290" y="1424"/>
                  </a:lnTo>
                  <a:close/>
                  <a:moveTo>
                    <a:pt x="290" y="1427"/>
                  </a:moveTo>
                  <a:lnTo>
                    <a:pt x="290" y="1424"/>
                  </a:lnTo>
                  <a:lnTo>
                    <a:pt x="288" y="1425"/>
                  </a:lnTo>
                  <a:lnTo>
                    <a:pt x="288" y="1427"/>
                  </a:lnTo>
                  <a:lnTo>
                    <a:pt x="290" y="1427"/>
                  </a:lnTo>
                  <a:close/>
                  <a:moveTo>
                    <a:pt x="1495" y="562"/>
                  </a:moveTo>
                  <a:lnTo>
                    <a:pt x="1495" y="547"/>
                  </a:lnTo>
                  <a:lnTo>
                    <a:pt x="1211" y="1423"/>
                  </a:lnTo>
                  <a:lnTo>
                    <a:pt x="290" y="1423"/>
                  </a:lnTo>
                  <a:lnTo>
                    <a:pt x="290" y="1424"/>
                  </a:lnTo>
                  <a:lnTo>
                    <a:pt x="290" y="1427"/>
                  </a:lnTo>
                  <a:lnTo>
                    <a:pt x="1214" y="1427"/>
                  </a:lnTo>
                  <a:lnTo>
                    <a:pt x="1495" y="56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99" name="docshape106"/>
            <p:cNvSpPr>
              <a:spLocks/>
            </p:cNvSpPr>
            <p:nvPr/>
          </p:nvSpPr>
          <p:spPr bwMode="auto">
            <a:xfrm>
              <a:off x="14921" y="5870"/>
              <a:ext cx="1481" cy="1438"/>
            </a:xfrm>
            <a:custGeom>
              <a:avLst/>
              <a:gdLst/>
              <a:ahLst/>
              <a:cxnLst>
                <a:cxn ang="0">
                  <a:pos x="321" y="1273"/>
                </a:cxn>
                <a:cxn ang="0">
                  <a:pos x="389" y="1080"/>
                </a:cxn>
                <a:cxn ang="0">
                  <a:pos x="402" y="1041"/>
                </a:cxn>
                <a:cxn ang="0">
                  <a:pos x="460" y="844"/>
                </a:cxn>
                <a:cxn ang="0">
                  <a:pos x="491" y="768"/>
                </a:cxn>
                <a:cxn ang="0">
                  <a:pos x="524" y="649"/>
                </a:cxn>
                <a:cxn ang="0">
                  <a:pos x="592" y="456"/>
                </a:cxn>
                <a:cxn ang="0">
                  <a:pos x="605" y="417"/>
                </a:cxn>
                <a:cxn ang="0">
                  <a:pos x="663" y="221"/>
                </a:cxn>
                <a:cxn ang="0">
                  <a:pos x="693" y="144"/>
                </a:cxn>
                <a:cxn ang="0">
                  <a:pos x="727" y="26"/>
                </a:cxn>
                <a:cxn ang="0">
                  <a:pos x="765" y="107"/>
                </a:cxn>
                <a:cxn ang="0">
                  <a:pos x="807" y="223"/>
                </a:cxn>
                <a:cxn ang="0">
                  <a:pos x="845" y="340"/>
                </a:cxn>
                <a:cxn ang="0">
                  <a:pos x="879" y="458"/>
                </a:cxn>
                <a:cxn ang="0">
                  <a:pos x="913" y="549"/>
                </a:cxn>
                <a:cxn ang="0">
                  <a:pos x="913" y="554"/>
                </a:cxn>
                <a:cxn ang="0">
                  <a:pos x="954" y="554"/>
                </a:cxn>
                <a:cxn ang="0">
                  <a:pos x="955" y="692"/>
                </a:cxn>
                <a:cxn ang="0">
                  <a:pos x="1023" y="886"/>
                </a:cxn>
                <a:cxn ang="0">
                  <a:pos x="1043" y="965"/>
                </a:cxn>
                <a:cxn ang="0">
                  <a:pos x="1086" y="1081"/>
                </a:cxn>
                <a:cxn ang="0">
                  <a:pos x="1124" y="1198"/>
                </a:cxn>
                <a:cxn ang="0">
                  <a:pos x="1157" y="1316"/>
                </a:cxn>
                <a:cxn ang="0">
                  <a:pos x="1199" y="1428"/>
                </a:cxn>
                <a:cxn ang="0">
                  <a:pos x="1194" y="1431"/>
                </a:cxn>
                <a:cxn ang="0">
                  <a:pos x="1164" y="1403"/>
                </a:cxn>
                <a:cxn ang="0">
                  <a:pos x="1094" y="1359"/>
                </a:cxn>
                <a:cxn ang="0">
                  <a:pos x="931" y="1234"/>
                </a:cxn>
                <a:cxn ang="0">
                  <a:pos x="898" y="1210"/>
                </a:cxn>
                <a:cxn ang="0">
                  <a:pos x="715" y="1106"/>
                </a:cxn>
                <a:cxn ang="0">
                  <a:pos x="739" y="1094"/>
                </a:cxn>
                <a:cxn ang="0">
                  <a:pos x="763" y="1118"/>
                </a:cxn>
                <a:cxn ang="0">
                  <a:pos x="666" y="1041"/>
                </a:cxn>
                <a:cxn ang="0">
                  <a:pos x="633" y="1017"/>
                </a:cxn>
                <a:cxn ang="0">
                  <a:pos x="464" y="901"/>
                </a:cxn>
                <a:cxn ang="0">
                  <a:pos x="367" y="824"/>
                </a:cxn>
                <a:cxn ang="0">
                  <a:pos x="298" y="780"/>
                </a:cxn>
                <a:cxn ang="0">
                  <a:pos x="135" y="656"/>
                </a:cxn>
                <a:cxn ang="0">
                  <a:pos x="102" y="631"/>
                </a:cxn>
                <a:cxn ang="0">
                  <a:pos x="11" y="549"/>
                </a:cxn>
                <a:cxn ang="0">
                  <a:pos x="216" y="554"/>
                </a:cxn>
                <a:cxn ang="0">
                  <a:pos x="257" y="554"/>
                </a:cxn>
                <a:cxn ang="0">
                  <a:pos x="462" y="549"/>
                </a:cxn>
                <a:cxn ang="0">
                  <a:pos x="544" y="554"/>
                </a:cxn>
                <a:cxn ang="0">
                  <a:pos x="667" y="549"/>
                </a:cxn>
                <a:cxn ang="0">
                  <a:pos x="872" y="554"/>
                </a:cxn>
                <a:cxn ang="0">
                  <a:pos x="995" y="554"/>
                </a:cxn>
                <a:cxn ang="0">
                  <a:pos x="1200" y="549"/>
                </a:cxn>
                <a:cxn ang="0">
                  <a:pos x="1282" y="554"/>
                </a:cxn>
                <a:cxn ang="0">
                  <a:pos x="1405" y="549"/>
                </a:cxn>
                <a:cxn ang="0">
                  <a:pos x="1414" y="604"/>
                </a:cxn>
                <a:cxn ang="0">
                  <a:pos x="1315" y="676"/>
                </a:cxn>
                <a:cxn ang="0">
                  <a:pos x="1212" y="745"/>
                </a:cxn>
                <a:cxn ang="0">
                  <a:pos x="1149" y="797"/>
                </a:cxn>
                <a:cxn ang="0">
                  <a:pos x="980" y="913"/>
                </a:cxn>
                <a:cxn ang="0">
                  <a:pos x="883" y="990"/>
                </a:cxn>
                <a:cxn ang="0">
                  <a:pos x="784" y="1062"/>
                </a:cxn>
                <a:cxn ang="0">
                  <a:pos x="615" y="1178"/>
                </a:cxn>
                <a:cxn ang="0">
                  <a:pos x="552" y="1231"/>
                </a:cxn>
                <a:cxn ang="0">
                  <a:pos x="383" y="1347"/>
                </a:cxn>
                <a:cxn ang="0">
                  <a:pos x="288" y="1392"/>
                </a:cxn>
                <a:cxn ang="0">
                  <a:pos x="278" y="1424"/>
                </a:cxn>
              </a:cxnLst>
              <a:rect l="0" t="0" r="r" b="b"/>
              <a:pathLst>
                <a:path w="1481" h="1438">
                  <a:moveTo>
                    <a:pt x="313" y="1314"/>
                  </a:moveTo>
                  <a:lnTo>
                    <a:pt x="308" y="1312"/>
                  </a:lnTo>
                  <a:lnTo>
                    <a:pt x="296" y="1351"/>
                  </a:lnTo>
                  <a:lnTo>
                    <a:pt x="301" y="1353"/>
                  </a:lnTo>
                  <a:lnTo>
                    <a:pt x="313" y="1314"/>
                  </a:lnTo>
                  <a:close/>
                  <a:moveTo>
                    <a:pt x="339" y="1236"/>
                  </a:moveTo>
                  <a:lnTo>
                    <a:pt x="334" y="1234"/>
                  </a:lnTo>
                  <a:lnTo>
                    <a:pt x="321" y="1273"/>
                  </a:lnTo>
                  <a:lnTo>
                    <a:pt x="326" y="1275"/>
                  </a:lnTo>
                  <a:lnTo>
                    <a:pt x="339" y="1236"/>
                  </a:lnTo>
                  <a:close/>
                  <a:moveTo>
                    <a:pt x="364" y="1158"/>
                  </a:moveTo>
                  <a:lnTo>
                    <a:pt x="359" y="1156"/>
                  </a:lnTo>
                  <a:lnTo>
                    <a:pt x="346" y="1195"/>
                  </a:lnTo>
                  <a:lnTo>
                    <a:pt x="351" y="1197"/>
                  </a:lnTo>
                  <a:lnTo>
                    <a:pt x="364" y="1158"/>
                  </a:lnTo>
                  <a:close/>
                  <a:moveTo>
                    <a:pt x="389" y="1080"/>
                  </a:moveTo>
                  <a:lnTo>
                    <a:pt x="384" y="1078"/>
                  </a:lnTo>
                  <a:lnTo>
                    <a:pt x="372" y="1117"/>
                  </a:lnTo>
                  <a:lnTo>
                    <a:pt x="377" y="1119"/>
                  </a:lnTo>
                  <a:lnTo>
                    <a:pt x="389" y="1080"/>
                  </a:lnTo>
                  <a:close/>
                  <a:moveTo>
                    <a:pt x="415" y="1002"/>
                  </a:moveTo>
                  <a:lnTo>
                    <a:pt x="410" y="1000"/>
                  </a:lnTo>
                  <a:lnTo>
                    <a:pt x="397" y="1039"/>
                  </a:lnTo>
                  <a:lnTo>
                    <a:pt x="402" y="1041"/>
                  </a:lnTo>
                  <a:lnTo>
                    <a:pt x="415" y="1002"/>
                  </a:lnTo>
                  <a:close/>
                  <a:moveTo>
                    <a:pt x="440" y="924"/>
                  </a:moveTo>
                  <a:lnTo>
                    <a:pt x="435" y="922"/>
                  </a:lnTo>
                  <a:lnTo>
                    <a:pt x="422" y="961"/>
                  </a:lnTo>
                  <a:lnTo>
                    <a:pt x="427" y="963"/>
                  </a:lnTo>
                  <a:lnTo>
                    <a:pt x="440" y="924"/>
                  </a:lnTo>
                  <a:close/>
                  <a:moveTo>
                    <a:pt x="465" y="846"/>
                  </a:moveTo>
                  <a:lnTo>
                    <a:pt x="460" y="844"/>
                  </a:lnTo>
                  <a:lnTo>
                    <a:pt x="448" y="883"/>
                  </a:lnTo>
                  <a:lnTo>
                    <a:pt x="453" y="885"/>
                  </a:lnTo>
                  <a:lnTo>
                    <a:pt x="465" y="846"/>
                  </a:lnTo>
                  <a:close/>
                  <a:moveTo>
                    <a:pt x="491" y="768"/>
                  </a:moveTo>
                  <a:lnTo>
                    <a:pt x="486" y="766"/>
                  </a:lnTo>
                  <a:lnTo>
                    <a:pt x="473" y="805"/>
                  </a:lnTo>
                  <a:lnTo>
                    <a:pt x="478" y="807"/>
                  </a:lnTo>
                  <a:lnTo>
                    <a:pt x="491" y="768"/>
                  </a:lnTo>
                  <a:close/>
                  <a:moveTo>
                    <a:pt x="516" y="690"/>
                  </a:moveTo>
                  <a:lnTo>
                    <a:pt x="511" y="688"/>
                  </a:lnTo>
                  <a:lnTo>
                    <a:pt x="499" y="727"/>
                  </a:lnTo>
                  <a:lnTo>
                    <a:pt x="503" y="729"/>
                  </a:lnTo>
                  <a:lnTo>
                    <a:pt x="516" y="690"/>
                  </a:lnTo>
                  <a:close/>
                  <a:moveTo>
                    <a:pt x="541" y="612"/>
                  </a:moveTo>
                  <a:lnTo>
                    <a:pt x="537" y="610"/>
                  </a:lnTo>
                  <a:lnTo>
                    <a:pt x="524" y="649"/>
                  </a:lnTo>
                  <a:lnTo>
                    <a:pt x="529" y="651"/>
                  </a:lnTo>
                  <a:lnTo>
                    <a:pt x="541" y="612"/>
                  </a:lnTo>
                  <a:close/>
                  <a:moveTo>
                    <a:pt x="567" y="534"/>
                  </a:moveTo>
                  <a:lnTo>
                    <a:pt x="562" y="533"/>
                  </a:lnTo>
                  <a:lnTo>
                    <a:pt x="549" y="572"/>
                  </a:lnTo>
                  <a:lnTo>
                    <a:pt x="554" y="573"/>
                  </a:lnTo>
                  <a:lnTo>
                    <a:pt x="567" y="534"/>
                  </a:lnTo>
                  <a:close/>
                  <a:moveTo>
                    <a:pt x="592" y="456"/>
                  </a:moveTo>
                  <a:lnTo>
                    <a:pt x="587" y="455"/>
                  </a:lnTo>
                  <a:lnTo>
                    <a:pt x="575" y="494"/>
                  </a:lnTo>
                  <a:lnTo>
                    <a:pt x="579" y="495"/>
                  </a:lnTo>
                  <a:lnTo>
                    <a:pt x="592" y="456"/>
                  </a:lnTo>
                  <a:close/>
                  <a:moveTo>
                    <a:pt x="617" y="378"/>
                  </a:moveTo>
                  <a:lnTo>
                    <a:pt x="613" y="377"/>
                  </a:lnTo>
                  <a:lnTo>
                    <a:pt x="600" y="416"/>
                  </a:lnTo>
                  <a:lnTo>
                    <a:pt x="605" y="417"/>
                  </a:lnTo>
                  <a:lnTo>
                    <a:pt x="617" y="378"/>
                  </a:lnTo>
                  <a:close/>
                  <a:moveTo>
                    <a:pt x="643" y="300"/>
                  </a:moveTo>
                  <a:lnTo>
                    <a:pt x="638" y="299"/>
                  </a:lnTo>
                  <a:lnTo>
                    <a:pt x="625" y="338"/>
                  </a:lnTo>
                  <a:lnTo>
                    <a:pt x="630" y="339"/>
                  </a:lnTo>
                  <a:lnTo>
                    <a:pt x="643" y="300"/>
                  </a:lnTo>
                  <a:close/>
                  <a:moveTo>
                    <a:pt x="668" y="222"/>
                  </a:moveTo>
                  <a:lnTo>
                    <a:pt x="663" y="221"/>
                  </a:lnTo>
                  <a:lnTo>
                    <a:pt x="651" y="260"/>
                  </a:lnTo>
                  <a:lnTo>
                    <a:pt x="655" y="261"/>
                  </a:lnTo>
                  <a:lnTo>
                    <a:pt x="668" y="222"/>
                  </a:lnTo>
                  <a:close/>
                  <a:moveTo>
                    <a:pt x="693" y="144"/>
                  </a:moveTo>
                  <a:lnTo>
                    <a:pt x="689" y="143"/>
                  </a:lnTo>
                  <a:lnTo>
                    <a:pt x="676" y="182"/>
                  </a:lnTo>
                  <a:lnTo>
                    <a:pt x="681" y="183"/>
                  </a:lnTo>
                  <a:lnTo>
                    <a:pt x="693" y="144"/>
                  </a:lnTo>
                  <a:close/>
                  <a:moveTo>
                    <a:pt x="719" y="66"/>
                  </a:moveTo>
                  <a:lnTo>
                    <a:pt x="714" y="65"/>
                  </a:lnTo>
                  <a:lnTo>
                    <a:pt x="701" y="104"/>
                  </a:lnTo>
                  <a:lnTo>
                    <a:pt x="706" y="105"/>
                  </a:lnTo>
                  <a:lnTo>
                    <a:pt x="719" y="66"/>
                  </a:lnTo>
                  <a:close/>
                  <a:moveTo>
                    <a:pt x="744" y="28"/>
                  </a:moveTo>
                  <a:lnTo>
                    <a:pt x="735" y="0"/>
                  </a:lnTo>
                  <a:lnTo>
                    <a:pt x="727" y="26"/>
                  </a:lnTo>
                  <a:lnTo>
                    <a:pt x="731" y="27"/>
                  </a:lnTo>
                  <a:lnTo>
                    <a:pt x="735" y="16"/>
                  </a:lnTo>
                  <a:lnTo>
                    <a:pt x="739" y="29"/>
                  </a:lnTo>
                  <a:lnTo>
                    <a:pt x="744" y="28"/>
                  </a:lnTo>
                  <a:close/>
                  <a:moveTo>
                    <a:pt x="769" y="106"/>
                  </a:moveTo>
                  <a:lnTo>
                    <a:pt x="757" y="67"/>
                  </a:lnTo>
                  <a:lnTo>
                    <a:pt x="752" y="68"/>
                  </a:lnTo>
                  <a:lnTo>
                    <a:pt x="765" y="107"/>
                  </a:lnTo>
                  <a:lnTo>
                    <a:pt x="769" y="106"/>
                  </a:lnTo>
                  <a:close/>
                  <a:moveTo>
                    <a:pt x="795" y="184"/>
                  </a:moveTo>
                  <a:lnTo>
                    <a:pt x="782" y="145"/>
                  </a:lnTo>
                  <a:lnTo>
                    <a:pt x="777" y="146"/>
                  </a:lnTo>
                  <a:lnTo>
                    <a:pt x="790" y="185"/>
                  </a:lnTo>
                  <a:lnTo>
                    <a:pt x="795" y="184"/>
                  </a:lnTo>
                  <a:close/>
                  <a:moveTo>
                    <a:pt x="820" y="262"/>
                  </a:moveTo>
                  <a:lnTo>
                    <a:pt x="807" y="223"/>
                  </a:lnTo>
                  <a:lnTo>
                    <a:pt x="803" y="224"/>
                  </a:lnTo>
                  <a:lnTo>
                    <a:pt x="815" y="263"/>
                  </a:lnTo>
                  <a:lnTo>
                    <a:pt x="820" y="262"/>
                  </a:lnTo>
                  <a:close/>
                  <a:moveTo>
                    <a:pt x="845" y="340"/>
                  </a:moveTo>
                  <a:lnTo>
                    <a:pt x="833" y="301"/>
                  </a:lnTo>
                  <a:lnTo>
                    <a:pt x="828" y="302"/>
                  </a:lnTo>
                  <a:lnTo>
                    <a:pt x="841" y="341"/>
                  </a:lnTo>
                  <a:lnTo>
                    <a:pt x="845" y="340"/>
                  </a:lnTo>
                  <a:close/>
                  <a:moveTo>
                    <a:pt x="871" y="418"/>
                  </a:moveTo>
                  <a:lnTo>
                    <a:pt x="858" y="379"/>
                  </a:lnTo>
                  <a:lnTo>
                    <a:pt x="853" y="380"/>
                  </a:lnTo>
                  <a:lnTo>
                    <a:pt x="866" y="419"/>
                  </a:lnTo>
                  <a:lnTo>
                    <a:pt x="871" y="418"/>
                  </a:lnTo>
                  <a:close/>
                  <a:moveTo>
                    <a:pt x="896" y="496"/>
                  </a:moveTo>
                  <a:lnTo>
                    <a:pt x="883" y="457"/>
                  </a:lnTo>
                  <a:lnTo>
                    <a:pt x="879" y="458"/>
                  </a:lnTo>
                  <a:lnTo>
                    <a:pt x="891" y="497"/>
                  </a:lnTo>
                  <a:lnTo>
                    <a:pt x="896" y="496"/>
                  </a:lnTo>
                  <a:close/>
                  <a:moveTo>
                    <a:pt x="913" y="549"/>
                  </a:moveTo>
                  <a:lnTo>
                    <a:pt x="909" y="535"/>
                  </a:lnTo>
                  <a:lnTo>
                    <a:pt x="904" y="536"/>
                  </a:lnTo>
                  <a:lnTo>
                    <a:pt x="913" y="565"/>
                  </a:lnTo>
                  <a:lnTo>
                    <a:pt x="913" y="549"/>
                  </a:lnTo>
                  <a:close/>
                  <a:moveTo>
                    <a:pt x="915" y="554"/>
                  </a:moveTo>
                  <a:lnTo>
                    <a:pt x="913" y="549"/>
                  </a:lnTo>
                  <a:lnTo>
                    <a:pt x="913" y="554"/>
                  </a:lnTo>
                  <a:lnTo>
                    <a:pt x="915" y="554"/>
                  </a:lnTo>
                  <a:close/>
                  <a:moveTo>
                    <a:pt x="922" y="574"/>
                  </a:moveTo>
                  <a:lnTo>
                    <a:pt x="915" y="554"/>
                  </a:lnTo>
                  <a:lnTo>
                    <a:pt x="913" y="554"/>
                  </a:lnTo>
                  <a:lnTo>
                    <a:pt x="913" y="565"/>
                  </a:lnTo>
                  <a:lnTo>
                    <a:pt x="917" y="575"/>
                  </a:lnTo>
                  <a:lnTo>
                    <a:pt x="922" y="574"/>
                  </a:lnTo>
                  <a:close/>
                  <a:moveTo>
                    <a:pt x="954" y="554"/>
                  </a:moveTo>
                  <a:lnTo>
                    <a:pt x="954" y="549"/>
                  </a:lnTo>
                  <a:lnTo>
                    <a:pt x="913" y="549"/>
                  </a:lnTo>
                  <a:lnTo>
                    <a:pt x="915" y="554"/>
                  </a:lnTo>
                  <a:lnTo>
                    <a:pt x="954" y="554"/>
                  </a:lnTo>
                  <a:close/>
                  <a:moveTo>
                    <a:pt x="947" y="652"/>
                  </a:moveTo>
                  <a:lnTo>
                    <a:pt x="934" y="613"/>
                  </a:lnTo>
                  <a:lnTo>
                    <a:pt x="929" y="614"/>
                  </a:lnTo>
                  <a:lnTo>
                    <a:pt x="942" y="653"/>
                  </a:lnTo>
                  <a:lnTo>
                    <a:pt x="947" y="652"/>
                  </a:lnTo>
                  <a:close/>
                  <a:moveTo>
                    <a:pt x="972" y="730"/>
                  </a:moveTo>
                  <a:lnTo>
                    <a:pt x="960" y="691"/>
                  </a:lnTo>
                  <a:lnTo>
                    <a:pt x="955" y="692"/>
                  </a:lnTo>
                  <a:lnTo>
                    <a:pt x="967" y="731"/>
                  </a:lnTo>
                  <a:lnTo>
                    <a:pt x="972" y="730"/>
                  </a:lnTo>
                  <a:close/>
                  <a:moveTo>
                    <a:pt x="998" y="808"/>
                  </a:moveTo>
                  <a:lnTo>
                    <a:pt x="985" y="769"/>
                  </a:lnTo>
                  <a:lnTo>
                    <a:pt x="980" y="770"/>
                  </a:lnTo>
                  <a:lnTo>
                    <a:pt x="993" y="809"/>
                  </a:lnTo>
                  <a:lnTo>
                    <a:pt x="998" y="808"/>
                  </a:lnTo>
                  <a:close/>
                  <a:moveTo>
                    <a:pt x="1023" y="886"/>
                  </a:moveTo>
                  <a:lnTo>
                    <a:pt x="1010" y="847"/>
                  </a:lnTo>
                  <a:lnTo>
                    <a:pt x="1005" y="848"/>
                  </a:lnTo>
                  <a:lnTo>
                    <a:pt x="1018" y="887"/>
                  </a:lnTo>
                  <a:lnTo>
                    <a:pt x="1023" y="886"/>
                  </a:lnTo>
                  <a:close/>
                  <a:moveTo>
                    <a:pt x="1048" y="964"/>
                  </a:moveTo>
                  <a:lnTo>
                    <a:pt x="1036" y="925"/>
                  </a:lnTo>
                  <a:lnTo>
                    <a:pt x="1031" y="926"/>
                  </a:lnTo>
                  <a:lnTo>
                    <a:pt x="1043" y="965"/>
                  </a:lnTo>
                  <a:lnTo>
                    <a:pt x="1048" y="964"/>
                  </a:lnTo>
                  <a:close/>
                  <a:moveTo>
                    <a:pt x="1074" y="1042"/>
                  </a:moveTo>
                  <a:lnTo>
                    <a:pt x="1061" y="1003"/>
                  </a:lnTo>
                  <a:lnTo>
                    <a:pt x="1056" y="1004"/>
                  </a:lnTo>
                  <a:lnTo>
                    <a:pt x="1069" y="1043"/>
                  </a:lnTo>
                  <a:lnTo>
                    <a:pt x="1074" y="1042"/>
                  </a:lnTo>
                  <a:close/>
                  <a:moveTo>
                    <a:pt x="1099" y="1120"/>
                  </a:moveTo>
                  <a:lnTo>
                    <a:pt x="1086" y="1081"/>
                  </a:lnTo>
                  <a:lnTo>
                    <a:pt x="1081" y="1082"/>
                  </a:lnTo>
                  <a:lnTo>
                    <a:pt x="1094" y="1121"/>
                  </a:lnTo>
                  <a:lnTo>
                    <a:pt x="1099" y="1120"/>
                  </a:lnTo>
                  <a:close/>
                  <a:moveTo>
                    <a:pt x="1124" y="1198"/>
                  </a:moveTo>
                  <a:lnTo>
                    <a:pt x="1112" y="1159"/>
                  </a:lnTo>
                  <a:lnTo>
                    <a:pt x="1107" y="1160"/>
                  </a:lnTo>
                  <a:lnTo>
                    <a:pt x="1119" y="1199"/>
                  </a:lnTo>
                  <a:lnTo>
                    <a:pt x="1124" y="1198"/>
                  </a:lnTo>
                  <a:close/>
                  <a:moveTo>
                    <a:pt x="1150" y="1276"/>
                  </a:moveTo>
                  <a:lnTo>
                    <a:pt x="1137" y="1237"/>
                  </a:lnTo>
                  <a:lnTo>
                    <a:pt x="1132" y="1238"/>
                  </a:lnTo>
                  <a:lnTo>
                    <a:pt x="1145" y="1277"/>
                  </a:lnTo>
                  <a:lnTo>
                    <a:pt x="1150" y="1276"/>
                  </a:lnTo>
                  <a:close/>
                  <a:moveTo>
                    <a:pt x="1175" y="1354"/>
                  </a:moveTo>
                  <a:lnTo>
                    <a:pt x="1162" y="1315"/>
                  </a:lnTo>
                  <a:lnTo>
                    <a:pt x="1157" y="1316"/>
                  </a:lnTo>
                  <a:lnTo>
                    <a:pt x="1170" y="1355"/>
                  </a:lnTo>
                  <a:lnTo>
                    <a:pt x="1175" y="1354"/>
                  </a:lnTo>
                  <a:close/>
                  <a:moveTo>
                    <a:pt x="1202" y="1437"/>
                  </a:moveTo>
                  <a:lnTo>
                    <a:pt x="1188" y="1393"/>
                  </a:lnTo>
                  <a:lnTo>
                    <a:pt x="1183" y="1394"/>
                  </a:lnTo>
                  <a:lnTo>
                    <a:pt x="1194" y="1430"/>
                  </a:lnTo>
                  <a:lnTo>
                    <a:pt x="1197" y="1427"/>
                  </a:lnTo>
                  <a:lnTo>
                    <a:pt x="1199" y="1428"/>
                  </a:lnTo>
                  <a:lnTo>
                    <a:pt x="1199" y="1434"/>
                  </a:lnTo>
                  <a:lnTo>
                    <a:pt x="1202" y="1437"/>
                  </a:lnTo>
                  <a:close/>
                  <a:moveTo>
                    <a:pt x="1199" y="1434"/>
                  </a:moveTo>
                  <a:lnTo>
                    <a:pt x="1199" y="1428"/>
                  </a:lnTo>
                  <a:lnTo>
                    <a:pt x="1197" y="1430"/>
                  </a:lnTo>
                  <a:lnTo>
                    <a:pt x="1195" y="1431"/>
                  </a:lnTo>
                  <a:lnTo>
                    <a:pt x="1194" y="1430"/>
                  </a:lnTo>
                  <a:lnTo>
                    <a:pt x="1194" y="1431"/>
                  </a:lnTo>
                  <a:lnTo>
                    <a:pt x="1199" y="1434"/>
                  </a:lnTo>
                  <a:close/>
                  <a:moveTo>
                    <a:pt x="1199" y="1428"/>
                  </a:moveTo>
                  <a:lnTo>
                    <a:pt x="1197" y="1427"/>
                  </a:lnTo>
                  <a:lnTo>
                    <a:pt x="1194" y="1430"/>
                  </a:lnTo>
                  <a:lnTo>
                    <a:pt x="1195" y="1431"/>
                  </a:lnTo>
                  <a:lnTo>
                    <a:pt x="1197" y="1430"/>
                  </a:lnTo>
                  <a:lnTo>
                    <a:pt x="1199" y="1428"/>
                  </a:lnTo>
                  <a:close/>
                  <a:moveTo>
                    <a:pt x="1164" y="1403"/>
                  </a:moveTo>
                  <a:lnTo>
                    <a:pt x="1130" y="1379"/>
                  </a:lnTo>
                  <a:lnTo>
                    <a:pt x="1127" y="1383"/>
                  </a:lnTo>
                  <a:lnTo>
                    <a:pt x="1161" y="1407"/>
                  </a:lnTo>
                  <a:lnTo>
                    <a:pt x="1164" y="1403"/>
                  </a:lnTo>
                  <a:close/>
                  <a:moveTo>
                    <a:pt x="1097" y="1355"/>
                  </a:moveTo>
                  <a:lnTo>
                    <a:pt x="1064" y="1330"/>
                  </a:lnTo>
                  <a:lnTo>
                    <a:pt x="1061" y="1335"/>
                  </a:lnTo>
                  <a:lnTo>
                    <a:pt x="1094" y="1359"/>
                  </a:lnTo>
                  <a:lnTo>
                    <a:pt x="1097" y="1355"/>
                  </a:lnTo>
                  <a:close/>
                  <a:moveTo>
                    <a:pt x="1031" y="1306"/>
                  </a:moveTo>
                  <a:lnTo>
                    <a:pt x="998" y="1282"/>
                  </a:lnTo>
                  <a:lnTo>
                    <a:pt x="995" y="1286"/>
                  </a:lnTo>
                  <a:lnTo>
                    <a:pt x="1028" y="1310"/>
                  </a:lnTo>
                  <a:lnTo>
                    <a:pt x="1031" y="1306"/>
                  </a:lnTo>
                  <a:close/>
                  <a:moveTo>
                    <a:pt x="965" y="1258"/>
                  </a:moveTo>
                  <a:lnTo>
                    <a:pt x="931" y="1234"/>
                  </a:lnTo>
                  <a:lnTo>
                    <a:pt x="928" y="1238"/>
                  </a:lnTo>
                  <a:lnTo>
                    <a:pt x="962" y="1262"/>
                  </a:lnTo>
                  <a:lnTo>
                    <a:pt x="965" y="1258"/>
                  </a:lnTo>
                  <a:close/>
                  <a:moveTo>
                    <a:pt x="898" y="1210"/>
                  </a:moveTo>
                  <a:lnTo>
                    <a:pt x="865" y="1186"/>
                  </a:lnTo>
                  <a:lnTo>
                    <a:pt x="862" y="1190"/>
                  </a:lnTo>
                  <a:lnTo>
                    <a:pt x="895" y="1214"/>
                  </a:lnTo>
                  <a:lnTo>
                    <a:pt x="898" y="1210"/>
                  </a:lnTo>
                  <a:close/>
                  <a:moveTo>
                    <a:pt x="832" y="1162"/>
                  </a:moveTo>
                  <a:lnTo>
                    <a:pt x="799" y="1138"/>
                  </a:lnTo>
                  <a:lnTo>
                    <a:pt x="796" y="1142"/>
                  </a:lnTo>
                  <a:lnTo>
                    <a:pt x="829" y="1166"/>
                  </a:lnTo>
                  <a:lnTo>
                    <a:pt x="832" y="1162"/>
                  </a:lnTo>
                  <a:close/>
                  <a:moveTo>
                    <a:pt x="735" y="1098"/>
                  </a:moveTo>
                  <a:lnTo>
                    <a:pt x="731" y="1094"/>
                  </a:lnTo>
                  <a:lnTo>
                    <a:pt x="715" y="1106"/>
                  </a:lnTo>
                  <a:lnTo>
                    <a:pt x="718" y="1110"/>
                  </a:lnTo>
                  <a:lnTo>
                    <a:pt x="735" y="1098"/>
                  </a:lnTo>
                  <a:close/>
                  <a:moveTo>
                    <a:pt x="735" y="1091"/>
                  </a:moveTo>
                  <a:lnTo>
                    <a:pt x="732" y="1089"/>
                  </a:lnTo>
                  <a:lnTo>
                    <a:pt x="729" y="1094"/>
                  </a:lnTo>
                  <a:lnTo>
                    <a:pt x="731" y="1094"/>
                  </a:lnTo>
                  <a:lnTo>
                    <a:pt x="735" y="1091"/>
                  </a:lnTo>
                  <a:close/>
                  <a:moveTo>
                    <a:pt x="739" y="1094"/>
                  </a:moveTo>
                  <a:lnTo>
                    <a:pt x="735" y="1091"/>
                  </a:lnTo>
                  <a:lnTo>
                    <a:pt x="731" y="1094"/>
                  </a:lnTo>
                  <a:lnTo>
                    <a:pt x="735" y="1098"/>
                  </a:lnTo>
                  <a:lnTo>
                    <a:pt x="739" y="1094"/>
                  </a:lnTo>
                  <a:close/>
                  <a:moveTo>
                    <a:pt x="766" y="1113"/>
                  </a:moveTo>
                  <a:lnTo>
                    <a:pt x="739" y="1094"/>
                  </a:lnTo>
                  <a:lnTo>
                    <a:pt x="735" y="1098"/>
                  </a:lnTo>
                  <a:lnTo>
                    <a:pt x="763" y="1118"/>
                  </a:lnTo>
                  <a:lnTo>
                    <a:pt x="766" y="1113"/>
                  </a:lnTo>
                  <a:close/>
                  <a:moveTo>
                    <a:pt x="751" y="1086"/>
                  </a:moveTo>
                  <a:lnTo>
                    <a:pt x="748" y="1082"/>
                  </a:lnTo>
                  <a:lnTo>
                    <a:pt x="735" y="1091"/>
                  </a:lnTo>
                  <a:lnTo>
                    <a:pt x="739" y="1094"/>
                  </a:lnTo>
                  <a:lnTo>
                    <a:pt x="751" y="1086"/>
                  </a:lnTo>
                  <a:close/>
                  <a:moveTo>
                    <a:pt x="699" y="1065"/>
                  </a:moveTo>
                  <a:lnTo>
                    <a:pt x="666" y="1041"/>
                  </a:lnTo>
                  <a:lnTo>
                    <a:pt x="663" y="1045"/>
                  </a:lnTo>
                  <a:lnTo>
                    <a:pt x="696" y="1069"/>
                  </a:lnTo>
                  <a:lnTo>
                    <a:pt x="699" y="1065"/>
                  </a:lnTo>
                  <a:close/>
                  <a:moveTo>
                    <a:pt x="633" y="1017"/>
                  </a:moveTo>
                  <a:lnTo>
                    <a:pt x="600" y="993"/>
                  </a:lnTo>
                  <a:lnTo>
                    <a:pt x="597" y="997"/>
                  </a:lnTo>
                  <a:lnTo>
                    <a:pt x="630" y="1021"/>
                  </a:lnTo>
                  <a:lnTo>
                    <a:pt x="633" y="1017"/>
                  </a:lnTo>
                  <a:close/>
                  <a:moveTo>
                    <a:pt x="567" y="969"/>
                  </a:moveTo>
                  <a:lnTo>
                    <a:pt x="533" y="945"/>
                  </a:lnTo>
                  <a:lnTo>
                    <a:pt x="530" y="949"/>
                  </a:lnTo>
                  <a:lnTo>
                    <a:pt x="564" y="973"/>
                  </a:lnTo>
                  <a:lnTo>
                    <a:pt x="567" y="969"/>
                  </a:lnTo>
                  <a:close/>
                  <a:moveTo>
                    <a:pt x="500" y="921"/>
                  </a:moveTo>
                  <a:lnTo>
                    <a:pt x="467" y="897"/>
                  </a:lnTo>
                  <a:lnTo>
                    <a:pt x="464" y="901"/>
                  </a:lnTo>
                  <a:lnTo>
                    <a:pt x="497" y="925"/>
                  </a:lnTo>
                  <a:lnTo>
                    <a:pt x="500" y="921"/>
                  </a:lnTo>
                  <a:close/>
                  <a:moveTo>
                    <a:pt x="434" y="873"/>
                  </a:moveTo>
                  <a:lnTo>
                    <a:pt x="401" y="848"/>
                  </a:lnTo>
                  <a:lnTo>
                    <a:pt x="398" y="853"/>
                  </a:lnTo>
                  <a:lnTo>
                    <a:pt x="431" y="877"/>
                  </a:lnTo>
                  <a:lnTo>
                    <a:pt x="434" y="873"/>
                  </a:lnTo>
                  <a:close/>
                  <a:moveTo>
                    <a:pt x="367" y="824"/>
                  </a:moveTo>
                  <a:lnTo>
                    <a:pt x="334" y="800"/>
                  </a:lnTo>
                  <a:lnTo>
                    <a:pt x="331" y="804"/>
                  </a:lnTo>
                  <a:lnTo>
                    <a:pt x="364" y="828"/>
                  </a:lnTo>
                  <a:lnTo>
                    <a:pt x="367" y="824"/>
                  </a:lnTo>
                  <a:close/>
                  <a:moveTo>
                    <a:pt x="301" y="776"/>
                  </a:moveTo>
                  <a:lnTo>
                    <a:pt x="268" y="752"/>
                  </a:lnTo>
                  <a:lnTo>
                    <a:pt x="265" y="756"/>
                  </a:lnTo>
                  <a:lnTo>
                    <a:pt x="298" y="780"/>
                  </a:lnTo>
                  <a:lnTo>
                    <a:pt x="301" y="776"/>
                  </a:lnTo>
                  <a:close/>
                  <a:moveTo>
                    <a:pt x="235" y="728"/>
                  </a:moveTo>
                  <a:lnTo>
                    <a:pt x="202" y="704"/>
                  </a:lnTo>
                  <a:lnTo>
                    <a:pt x="199" y="708"/>
                  </a:lnTo>
                  <a:lnTo>
                    <a:pt x="232" y="732"/>
                  </a:lnTo>
                  <a:lnTo>
                    <a:pt x="235" y="728"/>
                  </a:lnTo>
                  <a:close/>
                  <a:moveTo>
                    <a:pt x="168" y="680"/>
                  </a:moveTo>
                  <a:lnTo>
                    <a:pt x="135" y="656"/>
                  </a:lnTo>
                  <a:lnTo>
                    <a:pt x="132" y="660"/>
                  </a:lnTo>
                  <a:lnTo>
                    <a:pt x="165" y="684"/>
                  </a:lnTo>
                  <a:lnTo>
                    <a:pt x="168" y="680"/>
                  </a:lnTo>
                  <a:close/>
                  <a:moveTo>
                    <a:pt x="102" y="631"/>
                  </a:moveTo>
                  <a:lnTo>
                    <a:pt x="69" y="607"/>
                  </a:lnTo>
                  <a:lnTo>
                    <a:pt x="66" y="612"/>
                  </a:lnTo>
                  <a:lnTo>
                    <a:pt x="99" y="636"/>
                  </a:lnTo>
                  <a:lnTo>
                    <a:pt x="102" y="631"/>
                  </a:lnTo>
                  <a:close/>
                  <a:moveTo>
                    <a:pt x="36" y="583"/>
                  </a:moveTo>
                  <a:lnTo>
                    <a:pt x="3" y="559"/>
                  </a:lnTo>
                  <a:lnTo>
                    <a:pt x="0" y="563"/>
                  </a:lnTo>
                  <a:lnTo>
                    <a:pt x="33" y="587"/>
                  </a:lnTo>
                  <a:lnTo>
                    <a:pt x="36" y="583"/>
                  </a:lnTo>
                  <a:close/>
                  <a:moveTo>
                    <a:pt x="52" y="554"/>
                  </a:moveTo>
                  <a:lnTo>
                    <a:pt x="52" y="549"/>
                  </a:lnTo>
                  <a:lnTo>
                    <a:pt x="11" y="549"/>
                  </a:lnTo>
                  <a:lnTo>
                    <a:pt x="11" y="554"/>
                  </a:lnTo>
                  <a:lnTo>
                    <a:pt x="52" y="554"/>
                  </a:lnTo>
                  <a:close/>
                  <a:moveTo>
                    <a:pt x="134" y="554"/>
                  </a:moveTo>
                  <a:lnTo>
                    <a:pt x="134" y="549"/>
                  </a:lnTo>
                  <a:lnTo>
                    <a:pt x="93" y="549"/>
                  </a:lnTo>
                  <a:lnTo>
                    <a:pt x="93" y="554"/>
                  </a:lnTo>
                  <a:lnTo>
                    <a:pt x="134" y="554"/>
                  </a:lnTo>
                  <a:close/>
                  <a:moveTo>
                    <a:pt x="216" y="554"/>
                  </a:moveTo>
                  <a:lnTo>
                    <a:pt x="216" y="549"/>
                  </a:lnTo>
                  <a:lnTo>
                    <a:pt x="175" y="549"/>
                  </a:lnTo>
                  <a:lnTo>
                    <a:pt x="175" y="554"/>
                  </a:lnTo>
                  <a:lnTo>
                    <a:pt x="216" y="554"/>
                  </a:lnTo>
                  <a:close/>
                  <a:moveTo>
                    <a:pt x="298" y="554"/>
                  </a:moveTo>
                  <a:lnTo>
                    <a:pt x="298" y="549"/>
                  </a:lnTo>
                  <a:lnTo>
                    <a:pt x="257" y="549"/>
                  </a:lnTo>
                  <a:lnTo>
                    <a:pt x="257" y="554"/>
                  </a:lnTo>
                  <a:lnTo>
                    <a:pt x="298" y="554"/>
                  </a:lnTo>
                  <a:close/>
                  <a:moveTo>
                    <a:pt x="380" y="554"/>
                  </a:moveTo>
                  <a:lnTo>
                    <a:pt x="380" y="549"/>
                  </a:lnTo>
                  <a:lnTo>
                    <a:pt x="339" y="549"/>
                  </a:lnTo>
                  <a:lnTo>
                    <a:pt x="339" y="554"/>
                  </a:lnTo>
                  <a:lnTo>
                    <a:pt x="380" y="554"/>
                  </a:lnTo>
                  <a:close/>
                  <a:moveTo>
                    <a:pt x="462" y="554"/>
                  </a:moveTo>
                  <a:lnTo>
                    <a:pt x="462" y="549"/>
                  </a:lnTo>
                  <a:lnTo>
                    <a:pt x="421" y="549"/>
                  </a:lnTo>
                  <a:lnTo>
                    <a:pt x="421" y="554"/>
                  </a:lnTo>
                  <a:lnTo>
                    <a:pt x="462" y="554"/>
                  </a:lnTo>
                  <a:close/>
                  <a:moveTo>
                    <a:pt x="544" y="554"/>
                  </a:moveTo>
                  <a:lnTo>
                    <a:pt x="544" y="549"/>
                  </a:lnTo>
                  <a:lnTo>
                    <a:pt x="503" y="549"/>
                  </a:lnTo>
                  <a:lnTo>
                    <a:pt x="503" y="554"/>
                  </a:lnTo>
                  <a:lnTo>
                    <a:pt x="544" y="554"/>
                  </a:lnTo>
                  <a:close/>
                  <a:moveTo>
                    <a:pt x="626" y="554"/>
                  </a:moveTo>
                  <a:lnTo>
                    <a:pt x="626" y="549"/>
                  </a:lnTo>
                  <a:lnTo>
                    <a:pt x="585" y="549"/>
                  </a:lnTo>
                  <a:lnTo>
                    <a:pt x="585" y="554"/>
                  </a:lnTo>
                  <a:lnTo>
                    <a:pt x="626" y="554"/>
                  </a:lnTo>
                  <a:close/>
                  <a:moveTo>
                    <a:pt x="708" y="554"/>
                  </a:moveTo>
                  <a:lnTo>
                    <a:pt x="708" y="549"/>
                  </a:lnTo>
                  <a:lnTo>
                    <a:pt x="667" y="549"/>
                  </a:lnTo>
                  <a:lnTo>
                    <a:pt x="667" y="554"/>
                  </a:lnTo>
                  <a:lnTo>
                    <a:pt x="708" y="554"/>
                  </a:lnTo>
                  <a:close/>
                  <a:moveTo>
                    <a:pt x="790" y="554"/>
                  </a:moveTo>
                  <a:lnTo>
                    <a:pt x="790" y="549"/>
                  </a:lnTo>
                  <a:lnTo>
                    <a:pt x="749" y="549"/>
                  </a:lnTo>
                  <a:lnTo>
                    <a:pt x="749" y="554"/>
                  </a:lnTo>
                  <a:lnTo>
                    <a:pt x="790" y="554"/>
                  </a:lnTo>
                  <a:close/>
                  <a:moveTo>
                    <a:pt x="872" y="554"/>
                  </a:moveTo>
                  <a:lnTo>
                    <a:pt x="872" y="549"/>
                  </a:lnTo>
                  <a:lnTo>
                    <a:pt x="831" y="549"/>
                  </a:lnTo>
                  <a:lnTo>
                    <a:pt x="831" y="554"/>
                  </a:lnTo>
                  <a:lnTo>
                    <a:pt x="872" y="554"/>
                  </a:lnTo>
                  <a:close/>
                  <a:moveTo>
                    <a:pt x="1036" y="554"/>
                  </a:moveTo>
                  <a:lnTo>
                    <a:pt x="1036" y="549"/>
                  </a:lnTo>
                  <a:lnTo>
                    <a:pt x="995" y="549"/>
                  </a:lnTo>
                  <a:lnTo>
                    <a:pt x="995" y="554"/>
                  </a:lnTo>
                  <a:lnTo>
                    <a:pt x="1036" y="554"/>
                  </a:lnTo>
                  <a:close/>
                  <a:moveTo>
                    <a:pt x="1118" y="554"/>
                  </a:moveTo>
                  <a:lnTo>
                    <a:pt x="1118" y="549"/>
                  </a:lnTo>
                  <a:lnTo>
                    <a:pt x="1077" y="549"/>
                  </a:lnTo>
                  <a:lnTo>
                    <a:pt x="1077" y="554"/>
                  </a:lnTo>
                  <a:lnTo>
                    <a:pt x="1118" y="554"/>
                  </a:lnTo>
                  <a:close/>
                  <a:moveTo>
                    <a:pt x="1200" y="554"/>
                  </a:moveTo>
                  <a:lnTo>
                    <a:pt x="1200" y="549"/>
                  </a:lnTo>
                  <a:lnTo>
                    <a:pt x="1159" y="549"/>
                  </a:lnTo>
                  <a:lnTo>
                    <a:pt x="1159" y="554"/>
                  </a:lnTo>
                  <a:lnTo>
                    <a:pt x="1200" y="554"/>
                  </a:lnTo>
                  <a:close/>
                  <a:moveTo>
                    <a:pt x="1282" y="554"/>
                  </a:moveTo>
                  <a:lnTo>
                    <a:pt x="1282" y="549"/>
                  </a:lnTo>
                  <a:lnTo>
                    <a:pt x="1241" y="549"/>
                  </a:lnTo>
                  <a:lnTo>
                    <a:pt x="1241" y="554"/>
                  </a:lnTo>
                  <a:lnTo>
                    <a:pt x="1282" y="554"/>
                  </a:lnTo>
                  <a:close/>
                  <a:moveTo>
                    <a:pt x="1364" y="554"/>
                  </a:moveTo>
                  <a:lnTo>
                    <a:pt x="1364" y="549"/>
                  </a:lnTo>
                  <a:lnTo>
                    <a:pt x="1323" y="549"/>
                  </a:lnTo>
                  <a:lnTo>
                    <a:pt x="1323" y="554"/>
                  </a:lnTo>
                  <a:lnTo>
                    <a:pt x="1364" y="554"/>
                  </a:lnTo>
                  <a:close/>
                  <a:moveTo>
                    <a:pt x="1446" y="554"/>
                  </a:moveTo>
                  <a:lnTo>
                    <a:pt x="1446" y="549"/>
                  </a:lnTo>
                  <a:lnTo>
                    <a:pt x="1405" y="549"/>
                  </a:lnTo>
                  <a:lnTo>
                    <a:pt x="1405" y="554"/>
                  </a:lnTo>
                  <a:lnTo>
                    <a:pt x="1446" y="554"/>
                  </a:lnTo>
                  <a:close/>
                  <a:moveTo>
                    <a:pt x="1481" y="556"/>
                  </a:moveTo>
                  <a:lnTo>
                    <a:pt x="1478" y="552"/>
                  </a:lnTo>
                  <a:lnTo>
                    <a:pt x="1444" y="576"/>
                  </a:lnTo>
                  <a:lnTo>
                    <a:pt x="1447" y="580"/>
                  </a:lnTo>
                  <a:lnTo>
                    <a:pt x="1481" y="556"/>
                  </a:lnTo>
                  <a:close/>
                  <a:moveTo>
                    <a:pt x="1414" y="604"/>
                  </a:moveTo>
                  <a:lnTo>
                    <a:pt x="1411" y="600"/>
                  </a:lnTo>
                  <a:lnTo>
                    <a:pt x="1378" y="624"/>
                  </a:lnTo>
                  <a:lnTo>
                    <a:pt x="1381" y="628"/>
                  </a:lnTo>
                  <a:lnTo>
                    <a:pt x="1414" y="604"/>
                  </a:lnTo>
                  <a:close/>
                  <a:moveTo>
                    <a:pt x="1348" y="652"/>
                  </a:moveTo>
                  <a:lnTo>
                    <a:pt x="1345" y="648"/>
                  </a:lnTo>
                  <a:lnTo>
                    <a:pt x="1312" y="672"/>
                  </a:lnTo>
                  <a:lnTo>
                    <a:pt x="1315" y="676"/>
                  </a:lnTo>
                  <a:lnTo>
                    <a:pt x="1348" y="652"/>
                  </a:lnTo>
                  <a:close/>
                  <a:moveTo>
                    <a:pt x="1282" y="701"/>
                  </a:moveTo>
                  <a:lnTo>
                    <a:pt x="1279" y="696"/>
                  </a:lnTo>
                  <a:lnTo>
                    <a:pt x="1245" y="721"/>
                  </a:lnTo>
                  <a:lnTo>
                    <a:pt x="1248" y="725"/>
                  </a:lnTo>
                  <a:lnTo>
                    <a:pt x="1282" y="701"/>
                  </a:lnTo>
                  <a:close/>
                  <a:moveTo>
                    <a:pt x="1215" y="749"/>
                  </a:moveTo>
                  <a:lnTo>
                    <a:pt x="1212" y="745"/>
                  </a:lnTo>
                  <a:lnTo>
                    <a:pt x="1179" y="769"/>
                  </a:lnTo>
                  <a:lnTo>
                    <a:pt x="1182" y="773"/>
                  </a:lnTo>
                  <a:lnTo>
                    <a:pt x="1215" y="749"/>
                  </a:lnTo>
                  <a:close/>
                  <a:moveTo>
                    <a:pt x="1149" y="797"/>
                  </a:moveTo>
                  <a:lnTo>
                    <a:pt x="1146" y="793"/>
                  </a:lnTo>
                  <a:lnTo>
                    <a:pt x="1113" y="817"/>
                  </a:lnTo>
                  <a:lnTo>
                    <a:pt x="1116" y="821"/>
                  </a:lnTo>
                  <a:lnTo>
                    <a:pt x="1149" y="797"/>
                  </a:lnTo>
                  <a:close/>
                  <a:moveTo>
                    <a:pt x="1083" y="845"/>
                  </a:moveTo>
                  <a:lnTo>
                    <a:pt x="1079" y="841"/>
                  </a:lnTo>
                  <a:lnTo>
                    <a:pt x="1046" y="865"/>
                  </a:lnTo>
                  <a:lnTo>
                    <a:pt x="1049" y="869"/>
                  </a:lnTo>
                  <a:lnTo>
                    <a:pt x="1083" y="845"/>
                  </a:lnTo>
                  <a:close/>
                  <a:moveTo>
                    <a:pt x="1016" y="893"/>
                  </a:moveTo>
                  <a:lnTo>
                    <a:pt x="1013" y="889"/>
                  </a:lnTo>
                  <a:lnTo>
                    <a:pt x="980" y="913"/>
                  </a:lnTo>
                  <a:lnTo>
                    <a:pt x="983" y="917"/>
                  </a:lnTo>
                  <a:lnTo>
                    <a:pt x="1016" y="893"/>
                  </a:lnTo>
                  <a:close/>
                  <a:moveTo>
                    <a:pt x="950" y="942"/>
                  </a:moveTo>
                  <a:lnTo>
                    <a:pt x="947" y="937"/>
                  </a:lnTo>
                  <a:lnTo>
                    <a:pt x="914" y="962"/>
                  </a:lnTo>
                  <a:lnTo>
                    <a:pt x="917" y="966"/>
                  </a:lnTo>
                  <a:lnTo>
                    <a:pt x="950" y="942"/>
                  </a:lnTo>
                  <a:close/>
                  <a:moveTo>
                    <a:pt x="883" y="990"/>
                  </a:moveTo>
                  <a:lnTo>
                    <a:pt x="880" y="986"/>
                  </a:lnTo>
                  <a:lnTo>
                    <a:pt x="847" y="1010"/>
                  </a:lnTo>
                  <a:lnTo>
                    <a:pt x="850" y="1014"/>
                  </a:lnTo>
                  <a:lnTo>
                    <a:pt x="883" y="990"/>
                  </a:lnTo>
                  <a:close/>
                  <a:moveTo>
                    <a:pt x="817" y="1038"/>
                  </a:moveTo>
                  <a:lnTo>
                    <a:pt x="814" y="1034"/>
                  </a:lnTo>
                  <a:lnTo>
                    <a:pt x="781" y="1058"/>
                  </a:lnTo>
                  <a:lnTo>
                    <a:pt x="784" y="1062"/>
                  </a:lnTo>
                  <a:lnTo>
                    <a:pt x="817" y="1038"/>
                  </a:lnTo>
                  <a:close/>
                  <a:moveTo>
                    <a:pt x="684" y="1134"/>
                  </a:moveTo>
                  <a:lnTo>
                    <a:pt x="681" y="1130"/>
                  </a:lnTo>
                  <a:lnTo>
                    <a:pt x="648" y="1154"/>
                  </a:lnTo>
                  <a:lnTo>
                    <a:pt x="651" y="1158"/>
                  </a:lnTo>
                  <a:lnTo>
                    <a:pt x="684" y="1134"/>
                  </a:lnTo>
                  <a:close/>
                  <a:moveTo>
                    <a:pt x="618" y="1183"/>
                  </a:moveTo>
                  <a:lnTo>
                    <a:pt x="615" y="1178"/>
                  </a:lnTo>
                  <a:lnTo>
                    <a:pt x="582" y="1203"/>
                  </a:lnTo>
                  <a:lnTo>
                    <a:pt x="585" y="1207"/>
                  </a:lnTo>
                  <a:lnTo>
                    <a:pt x="618" y="1183"/>
                  </a:lnTo>
                  <a:close/>
                  <a:moveTo>
                    <a:pt x="552" y="1231"/>
                  </a:moveTo>
                  <a:lnTo>
                    <a:pt x="549" y="1227"/>
                  </a:lnTo>
                  <a:lnTo>
                    <a:pt x="516" y="1251"/>
                  </a:lnTo>
                  <a:lnTo>
                    <a:pt x="519" y="1255"/>
                  </a:lnTo>
                  <a:lnTo>
                    <a:pt x="552" y="1231"/>
                  </a:lnTo>
                  <a:close/>
                  <a:moveTo>
                    <a:pt x="485" y="1279"/>
                  </a:moveTo>
                  <a:lnTo>
                    <a:pt x="482" y="1275"/>
                  </a:lnTo>
                  <a:lnTo>
                    <a:pt x="449" y="1299"/>
                  </a:lnTo>
                  <a:lnTo>
                    <a:pt x="452" y="1303"/>
                  </a:lnTo>
                  <a:lnTo>
                    <a:pt x="485" y="1279"/>
                  </a:lnTo>
                  <a:close/>
                  <a:moveTo>
                    <a:pt x="419" y="1327"/>
                  </a:moveTo>
                  <a:lnTo>
                    <a:pt x="416" y="1323"/>
                  </a:lnTo>
                  <a:lnTo>
                    <a:pt x="383" y="1347"/>
                  </a:lnTo>
                  <a:lnTo>
                    <a:pt x="386" y="1351"/>
                  </a:lnTo>
                  <a:lnTo>
                    <a:pt x="419" y="1327"/>
                  </a:lnTo>
                  <a:close/>
                  <a:moveTo>
                    <a:pt x="353" y="1375"/>
                  </a:moveTo>
                  <a:lnTo>
                    <a:pt x="350" y="1371"/>
                  </a:lnTo>
                  <a:lnTo>
                    <a:pt x="317" y="1395"/>
                  </a:lnTo>
                  <a:lnTo>
                    <a:pt x="320" y="1399"/>
                  </a:lnTo>
                  <a:lnTo>
                    <a:pt x="353" y="1375"/>
                  </a:lnTo>
                  <a:close/>
                  <a:moveTo>
                    <a:pt x="288" y="1392"/>
                  </a:moveTo>
                  <a:lnTo>
                    <a:pt x="283" y="1390"/>
                  </a:lnTo>
                  <a:lnTo>
                    <a:pt x="268" y="1437"/>
                  </a:lnTo>
                  <a:lnTo>
                    <a:pt x="278" y="1430"/>
                  </a:lnTo>
                  <a:lnTo>
                    <a:pt x="278" y="1424"/>
                  </a:lnTo>
                  <a:lnTo>
                    <a:pt x="288" y="1392"/>
                  </a:lnTo>
                  <a:close/>
                  <a:moveTo>
                    <a:pt x="286" y="1424"/>
                  </a:moveTo>
                  <a:lnTo>
                    <a:pt x="283" y="1419"/>
                  </a:lnTo>
                  <a:lnTo>
                    <a:pt x="278" y="1424"/>
                  </a:lnTo>
                  <a:lnTo>
                    <a:pt x="278" y="1430"/>
                  </a:lnTo>
                  <a:lnTo>
                    <a:pt x="286" y="1424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00" name="docshape107"/>
            <p:cNvSpPr>
              <a:spLocks/>
            </p:cNvSpPr>
            <p:nvPr/>
          </p:nvSpPr>
          <p:spPr bwMode="auto">
            <a:xfrm>
              <a:off x="372" y="3724"/>
              <a:ext cx="1611" cy="1532"/>
            </a:xfrm>
            <a:custGeom>
              <a:avLst/>
              <a:gdLst/>
              <a:ahLst/>
              <a:cxnLst>
                <a:cxn ang="0">
                  <a:pos x="1610" y="585"/>
                </a:cxn>
                <a:cxn ang="0">
                  <a:pos x="805" y="0"/>
                </a:cxn>
                <a:cxn ang="0">
                  <a:pos x="0" y="585"/>
                </a:cxn>
                <a:cxn ang="0">
                  <a:pos x="5" y="602"/>
                </a:cxn>
                <a:cxn ang="0">
                  <a:pos x="5" y="587"/>
                </a:cxn>
                <a:cxn ang="0">
                  <a:pos x="805" y="6"/>
                </a:cxn>
                <a:cxn ang="0">
                  <a:pos x="1604" y="587"/>
                </a:cxn>
                <a:cxn ang="0">
                  <a:pos x="1604" y="602"/>
                </a:cxn>
                <a:cxn ang="0">
                  <a:pos x="1610" y="585"/>
                </a:cxn>
                <a:cxn ang="0">
                  <a:pos x="311" y="1527"/>
                </a:cxn>
                <a:cxn ang="0">
                  <a:pos x="5" y="587"/>
                </a:cxn>
                <a:cxn ang="0">
                  <a:pos x="5" y="602"/>
                </a:cxn>
                <a:cxn ang="0">
                  <a:pos x="307" y="1531"/>
                </a:cxn>
                <a:cxn ang="0">
                  <a:pos x="309" y="1531"/>
                </a:cxn>
                <a:cxn ang="0">
                  <a:pos x="30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27"/>
                </a:cxn>
                <a:cxn ang="0">
                  <a:pos x="309" y="1527"/>
                </a:cxn>
                <a:cxn ang="0">
                  <a:pos x="309" y="1529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311" y="1528"/>
                </a:cxn>
                <a:cxn ang="0">
                  <a:pos x="309" y="1529"/>
                </a:cxn>
                <a:cxn ang="0">
                  <a:pos x="309" y="1531"/>
                </a:cxn>
                <a:cxn ang="0">
                  <a:pos x="311" y="1531"/>
                </a:cxn>
                <a:cxn ang="0">
                  <a:pos x="1604" y="602"/>
                </a:cxn>
                <a:cxn ang="0">
                  <a:pos x="1604" y="587"/>
                </a:cxn>
                <a:cxn ang="0">
                  <a:pos x="129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1302" y="1531"/>
                </a:cxn>
                <a:cxn ang="0">
                  <a:pos x="1604" y="602"/>
                </a:cxn>
              </a:cxnLst>
              <a:rect l="0" t="0" r="r" b="b"/>
              <a:pathLst>
                <a:path w="1611" h="1532">
                  <a:moveTo>
                    <a:pt x="1610" y="585"/>
                  </a:moveTo>
                  <a:lnTo>
                    <a:pt x="805" y="0"/>
                  </a:lnTo>
                  <a:lnTo>
                    <a:pt x="0" y="585"/>
                  </a:lnTo>
                  <a:lnTo>
                    <a:pt x="5" y="602"/>
                  </a:lnTo>
                  <a:lnTo>
                    <a:pt x="5" y="587"/>
                  </a:lnTo>
                  <a:lnTo>
                    <a:pt x="805" y="6"/>
                  </a:lnTo>
                  <a:lnTo>
                    <a:pt x="1604" y="587"/>
                  </a:lnTo>
                  <a:lnTo>
                    <a:pt x="1604" y="602"/>
                  </a:lnTo>
                  <a:lnTo>
                    <a:pt x="1610" y="585"/>
                  </a:lnTo>
                  <a:close/>
                  <a:moveTo>
                    <a:pt x="311" y="1527"/>
                  </a:moveTo>
                  <a:lnTo>
                    <a:pt x="5" y="587"/>
                  </a:lnTo>
                  <a:lnTo>
                    <a:pt x="5" y="602"/>
                  </a:lnTo>
                  <a:lnTo>
                    <a:pt x="307" y="1531"/>
                  </a:lnTo>
                  <a:lnTo>
                    <a:pt x="309" y="1531"/>
                  </a:lnTo>
                  <a:lnTo>
                    <a:pt x="309" y="1527"/>
                  </a:lnTo>
                  <a:lnTo>
                    <a:pt x="311" y="1527"/>
                  </a:lnTo>
                  <a:close/>
                  <a:moveTo>
                    <a:pt x="311" y="1528"/>
                  </a:moveTo>
                  <a:lnTo>
                    <a:pt x="311" y="1527"/>
                  </a:lnTo>
                  <a:lnTo>
                    <a:pt x="309" y="1527"/>
                  </a:lnTo>
                  <a:lnTo>
                    <a:pt x="309" y="1529"/>
                  </a:lnTo>
                  <a:lnTo>
                    <a:pt x="311" y="1528"/>
                  </a:lnTo>
                  <a:close/>
                  <a:moveTo>
                    <a:pt x="311" y="1531"/>
                  </a:moveTo>
                  <a:lnTo>
                    <a:pt x="311" y="1528"/>
                  </a:lnTo>
                  <a:lnTo>
                    <a:pt x="309" y="1529"/>
                  </a:lnTo>
                  <a:lnTo>
                    <a:pt x="309" y="1531"/>
                  </a:lnTo>
                  <a:lnTo>
                    <a:pt x="311" y="1531"/>
                  </a:lnTo>
                  <a:close/>
                  <a:moveTo>
                    <a:pt x="1604" y="602"/>
                  </a:moveTo>
                  <a:lnTo>
                    <a:pt x="1604" y="587"/>
                  </a:lnTo>
                  <a:lnTo>
                    <a:pt x="1299" y="1527"/>
                  </a:lnTo>
                  <a:lnTo>
                    <a:pt x="311" y="1527"/>
                  </a:lnTo>
                  <a:lnTo>
                    <a:pt x="311" y="1528"/>
                  </a:lnTo>
                  <a:lnTo>
                    <a:pt x="311" y="1531"/>
                  </a:lnTo>
                  <a:lnTo>
                    <a:pt x="1302" y="1531"/>
                  </a:lnTo>
                  <a:lnTo>
                    <a:pt x="1604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01" name="docshape10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" y="3643"/>
              <a:ext cx="1834" cy="2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2" name="docshape10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" y="3724"/>
              <a:ext cx="1525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3" name="docshape110"/>
            <p:cNvSpPr>
              <a:spLocks/>
            </p:cNvSpPr>
            <p:nvPr/>
          </p:nvSpPr>
          <p:spPr bwMode="auto">
            <a:xfrm>
              <a:off x="2785" y="3724"/>
              <a:ext cx="1611" cy="1532"/>
            </a:xfrm>
            <a:custGeom>
              <a:avLst/>
              <a:gdLst/>
              <a:ahLst/>
              <a:cxnLst>
                <a:cxn ang="0">
                  <a:pos x="1610" y="585"/>
                </a:cxn>
                <a:cxn ang="0">
                  <a:pos x="805" y="0"/>
                </a:cxn>
                <a:cxn ang="0">
                  <a:pos x="0" y="585"/>
                </a:cxn>
                <a:cxn ang="0">
                  <a:pos x="5" y="602"/>
                </a:cxn>
                <a:cxn ang="0">
                  <a:pos x="5" y="587"/>
                </a:cxn>
                <a:cxn ang="0">
                  <a:pos x="805" y="6"/>
                </a:cxn>
                <a:cxn ang="0">
                  <a:pos x="1605" y="587"/>
                </a:cxn>
                <a:cxn ang="0">
                  <a:pos x="1605" y="602"/>
                </a:cxn>
                <a:cxn ang="0">
                  <a:pos x="1610" y="585"/>
                </a:cxn>
                <a:cxn ang="0">
                  <a:pos x="311" y="1527"/>
                </a:cxn>
                <a:cxn ang="0">
                  <a:pos x="5" y="587"/>
                </a:cxn>
                <a:cxn ang="0">
                  <a:pos x="5" y="602"/>
                </a:cxn>
                <a:cxn ang="0">
                  <a:pos x="307" y="1531"/>
                </a:cxn>
                <a:cxn ang="0">
                  <a:pos x="309" y="1531"/>
                </a:cxn>
                <a:cxn ang="0">
                  <a:pos x="30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27"/>
                </a:cxn>
                <a:cxn ang="0">
                  <a:pos x="309" y="1527"/>
                </a:cxn>
                <a:cxn ang="0">
                  <a:pos x="309" y="1529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311" y="1528"/>
                </a:cxn>
                <a:cxn ang="0">
                  <a:pos x="309" y="1529"/>
                </a:cxn>
                <a:cxn ang="0">
                  <a:pos x="309" y="1531"/>
                </a:cxn>
                <a:cxn ang="0">
                  <a:pos x="311" y="1531"/>
                </a:cxn>
                <a:cxn ang="0">
                  <a:pos x="1605" y="602"/>
                </a:cxn>
                <a:cxn ang="0">
                  <a:pos x="1605" y="587"/>
                </a:cxn>
                <a:cxn ang="0">
                  <a:pos x="129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1303" y="1531"/>
                </a:cxn>
                <a:cxn ang="0">
                  <a:pos x="1605" y="602"/>
                </a:cxn>
              </a:cxnLst>
              <a:rect l="0" t="0" r="r" b="b"/>
              <a:pathLst>
                <a:path w="1611" h="1532">
                  <a:moveTo>
                    <a:pt x="1610" y="585"/>
                  </a:moveTo>
                  <a:lnTo>
                    <a:pt x="805" y="0"/>
                  </a:lnTo>
                  <a:lnTo>
                    <a:pt x="0" y="585"/>
                  </a:lnTo>
                  <a:lnTo>
                    <a:pt x="5" y="602"/>
                  </a:lnTo>
                  <a:lnTo>
                    <a:pt x="5" y="587"/>
                  </a:lnTo>
                  <a:lnTo>
                    <a:pt x="805" y="6"/>
                  </a:lnTo>
                  <a:lnTo>
                    <a:pt x="1605" y="587"/>
                  </a:lnTo>
                  <a:lnTo>
                    <a:pt x="1605" y="602"/>
                  </a:lnTo>
                  <a:lnTo>
                    <a:pt x="1610" y="585"/>
                  </a:lnTo>
                  <a:close/>
                  <a:moveTo>
                    <a:pt x="311" y="1527"/>
                  </a:moveTo>
                  <a:lnTo>
                    <a:pt x="5" y="587"/>
                  </a:lnTo>
                  <a:lnTo>
                    <a:pt x="5" y="602"/>
                  </a:lnTo>
                  <a:lnTo>
                    <a:pt x="307" y="1531"/>
                  </a:lnTo>
                  <a:lnTo>
                    <a:pt x="309" y="1531"/>
                  </a:lnTo>
                  <a:lnTo>
                    <a:pt x="309" y="1527"/>
                  </a:lnTo>
                  <a:lnTo>
                    <a:pt x="311" y="1527"/>
                  </a:lnTo>
                  <a:close/>
                  <a:moveTo>
                    <a:pt x="311" y="1528"/>
                  </a:moveTo>
                  <a:lnTo>
                    <a:pt x="311" y="1527"/>
                  </a:lnTo>
                  <a:lnTo>
                    <a:pt x="309" y="1527"/>
                  </a:lnTo>
                  <a:lnTo>
                    <a:pt x="309" y="1529"/>
                  </a:lnTo>
                  <a:lnTo>
                    <a:pt x="311" y="1528"/>
                  </a:lnTo>
                  <a:close/>
                  <a:moveTo>
                    <a:pt x="311" y="1531"/>
                  </a:moveTo>
                  <a:lnTo>
                    <a:pt x="311" y="1528"/>
                  </a:lnTo>
                  <a:lnTo>
                    <a:pt x="309" y="1529"/>
                  </a:lnTo>
                  <a:lnTo>
                    <a:pt x="309" y="1531"/>
                  </a:lnTo>
                  <a:lnTo>
                    <a:pt x="311" y="1531"/>
                  </a:lnTo>
                  <a:close/>
                  <a:moveTo>
                    <a:pt x="1605" y="602"/>
                  </a:moveTo>
                  <a:lnTo>
                    <a:pt x="1605" y="587"/>
                  </a:lnTo>
                  <a:lnTo>
                    <a:pt x="1299" y="1527"/>
                  </a:lnTo>
                  <a:lnTo>
                    <a:pt x="311" y="1527"/>
                  </a:lnTo>
                  <a:lnTo>
                    <a:pt x="311" y="1528"/>
                  </a:lnTo>
                  <a:lnTo>
                    <a:pt x="311" y="1531"/>
                  </a:lnTo>
                  <a:lnTo>
                    <a:pt x="1303" y="1531"/>
                  </a:lnTo>
                  <a:lnTo>
                    <a:pt x="1605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04" name="docshape1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78" y="3643"/>
              <a:ext cx="2112" cy="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docshape1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5" y="3724"/>
              <a:ext cx="1611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6" name="docshape113"/>
            <p:cNvSpPr>
              <a:spLocks/>
            </p:cNvSpPr>
            <p:nvPr/>
          </p:nvSpPr>
          <p:spPr bwMode="auto">
            <a:xfrm>
              <a:off x="5198" y="3724"/>
              <a:ext cx="1611" cy="1532"/>
            </a:xfrm>
            <a:custGeom>
              <a:avLst/>
              <a:gdLst/>
              <a:ahLst/>
              <a:cxnLst>
                <a:cxn ang="0">
                  <a:pos x="1610" y="585"/>
                </a:cxn>
                <a:cxn ang="0">
                  <a:pos x="805" y="0"/>
                </a:cxn>
                <a:cxn ang="0">
                  <a:pos x="0" y="585"/>
                </a:cxn>
                <a:cxn ang="0">
                  <a:pos x="6" y="602"/>
                </a:cxn>
                <a:cxn ang="0">
                  <a:pos x="6" y="587"/>
                </a:cxn>
                <a:cxn ang="0">
                  <a:pos x="805" y="6"/>
                </a:cxn>
                <a:cxn ang="0">
                  <a:pos x="1605" y="587"/>
                </a:cxn>
                <a:cxn ang="0">
                  <a:pos x="1605" y="602"/>
                </a:cxn>
                <a:cxn ang="0">
                  <a:pos x="1610" y="585"/>
                </a:cxn>
                <a:cxn ang="0">
                  <a:pos x="311" y="1527"/>
                </a:cxn>
                <a:cxn ang="0">
                  <a:pos x="6" y="587"/>
                </a:cxn>
                <a:cxn ang="0">
                  <a:pos x="6" y="602"/>
                </a:cxn>
                <a:cxn ang="0">
                  <a:pos x="308" y="1531"/>
                </a:cxn>
                <a:cxn ang="0">
                  <a:pos x="309" y="1531"/>
                </a:cxn>
                <a:cxn ang="0">
                  <a:pos x="309" y="1527"/>
                </a:cxn>
                <a:cxn ang="0">
                  <a:pos x="311" y="1527"/>
                </a:cxn>
                <a:cxn ang="0">
                  <a:pos x="312" y="1528"/>
                </a:cxn>
                <a:cxn ang="0">
                  <a:pos x="311" y="1527"/>
                </a:cxn>
                <a:cxn ang="0">
                  <a:pos x="309" y="1527"/>
                </a:cxn>
                <a:cxn ang="0">
                  <a:pos x="309" y="1529"/>
                </a:cxn>
                <a:cxn ang="0">
                  <a:pos x="312" y="1528"/>
                </a:cxn>
                <a:cxn ang="0">
                  <a:pos x="312" y="1531"/>
                </a:cxn>
                <a:cxn ang="0">
                  <a:pos x="312" y="1528"/>
                </a:cxn>
                <a:cxn ang="0">
                  <a:pos x="309" y="1529"/>
                </a:cxn>
                <a:cxn ang="0">
                  <a:pos x="309" y="1531"/>
                </a:cxn>
                <a:cxn ang="0">
                  <a:pos x="312" y="1531"/>
                </a:cxn>
                <a:cxn ang="0">
                  <a:pos x="1605" y="602"/>
                </a:cxn>
                <a:cxn ang="0">
                  <a:pos x="1605" y="587"/>
                </a:cxn>
                <a:cxn ang="0">
                  <a:pos x="1299" y="1527"/>
                </a:cxn>
                <a:cxn ang="0">
                  <a:pos x="311" y="1527"/>
                </a:cxn>
                <a:cxn ang="0">
                  <a:pos x="312" y="1528"/>
                </a:cxn>
                <a:cxn ang="0">
                  <a:pos x="312" y="1531"/>
                </a:cxn>
                <a:cxn ang="0">
                  <a:pos x="1303" y="1531"/>
                </a:cxn>
                <a:cxn ang="0">
                  <a:pos x="1605" y="602"/>
                </a:cxn>
              </a:cxnLst>
              <a:rect l="0" t="0" r="r" b="b"/>
              <a:pathLst>
                <a:path w="1611" h="1532">
                  <a:moveTo>
                    <a:pt x="1610" y="585"/>
                  </a:moveTo>
                  <a:lnTo>
                    <a:pt x="805" y="0"/>
                  </a:lnTo>
                  <a:lnTo>
                    <a:pt x="0" y="585"/>
                  </a:lnTo>
                  <a:lnTo>
                    <a:pt x="6" y="602"/>
                  </a:lnTo>
                  <a:lnTo>
                    <a:pt x="6" y="587"/>
                  </a:lnTo>
                  <a:lnTo>
                    <a:pt x="805" y="6"/>
                  </a:lnTo>
                  <a:lnTo>
                    <a:pt x="1605" y="587"/>
                  </a:lnTo>
                  <a:lnTo>
                    <a:pt x="1605" y="602"/>
                  </a:lnTo>
                  <a:lnTo>
                    <a:pt x="1610" y="585"/>
                  </a:lnTo>
                  <a:close/>
                  <a:moveTo>
                    <a:pt x="311" y="1527"/>
                  </a:moveTo>
                  <a:lnTo>
                    <a:pt x="6" y="587"/>
                  </a:lnTo>
                  <a:lnTo>
                    <a:pt x="6" y="602"/>
                  </a:lnTo>
                  <a:lnTo>
                    <a:pt x="308" y="1531"/>
                  </a:lnTo>
                  <a:lnTo>
                    <a:pt x="309" y="1531"/>
                  </a:lnTo>
                  <a:lnTo>
                    <a:pt x="309" y="1527"/>
                  </a:lnTo>
                  <a:lnTo>
                    <a:pt x="311" y="1527"/>
                  </a:lnTo>
                  <a:close/>
                  <a:moveTo>
                    <a:pt x="312" y="1528"/>
                  </a:moveTo>
                  <a:lnTo>
                    <a:pt x="311" y="1527"/>
                  </a:lnTo>
                  <a:lnTo>
                    <a:pt x="309" y="1527"/>
                  </a:lnTo>
                  <a:lnTo>
                    <a:pt x="309" y="1529"/>
                  </a:lnTo>
                  <a:lnTo>
                    <a:pt x="312" y="1528"/>
                  </a:lnTo>
                  <a:close/>
                  <a:moveTo>
                    <a:pt x="312" y="1531"/>
                  </a:moveTo>
                  <a:lnTo>
                    <a:pt x="312" y="1528"/>
                  </a:lnTo>
                  <a:lnTo>
                    <a:pt x="309" y="1529"/>
                  </a:lnTo>
                  <a:lnTo>
                    <a:pt x="309" y="1531"/>
                  </a:lnTo>
                  <a:lnTo>
                    <a:pt x="312" y="1531"/>
                  </a:lnTo>
                  <a:close/>
                  <a:moveTo>
                    <a:pt x="1605" y="602"/>
                  </a:moveTo>
                  <a:lnTo>
                    <a:pt x="1605" y="587"/>
                  </a:lnTo>
                  <a:lnTo>
                    <a:pt x="1299" y="1527"/>
                  </a:lnTo>
                  <a:lnTo>
                    <a:pt x="311" y="1527"/>
                  </a:lnTo>
                  <a:lnTo>
                    <a:pt x="312" y="1528"/>
                  </a:lnTo>
                  <a:lnTo>
                    <a:pt x="312" y="1531"/>
                  </a:lnTo>
                  <a:lnTo>
                    <a:pt x="1303" y="1531"/>
                  </a:lnTo>
                  <a:lnTo>
                    <a:pt x="1605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07" name="docshape1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90" y="3643"/>
              <a:ext cx="2379" cy="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8" name="docshape1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06" y="5877"/>
              <a:ext cx="15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9" name="docshape1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5870"/>
              <a:ext cx="19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0" name="docshape11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90" y="3643"/>
              <a:ext cx="316" cy="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1" name="docshape11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98" y="3724"/>
              <a:ext cx="1611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2" name="docshape119"/>
            <p:cNvSpPr>
              <a:spLocks/>
            </p:cNvSpPr>
            <p:nvPr/>
          </p:nvSpPr>
          <p:spPr bwMode="auto">
            <a:xfrm>
              <a:off x="7612" y="3724"/>
              <a:ext cx="1611" cy="1532"/>
            </a:xfrm>
            <a:custGeom>
              <a:avLst/>
              <a:gdLst/>
              <a:ahLst/>
              <a:cxnLst>
                <a:cxn ang="0">
                  <a:pos x="1611" y="585"/>
                </a:cxn>
                <a:cxn ang="0">
                  <a:pos x="805" y="0"/>
                </a:cxn>
                <a:cxn ang="0">
                  <a:pos x="0" y="585"/>
                </a:cxn>
                <a:cxn ang="0">
                  <a:pos x="6" y="602"/>
                </a:cxn>
                <a:cxn ang="0">
                  <a:pos x="6" y="587"/>
                </a:cxn>
                <a:cxn ang="0">
                  <a:pos x="805" y="6"/>
                </a:cxn>
                <a:cxn ang="0">
                  <a:pos x="1605" y="587"/>
                </a:cxn>
                <a:cxn ang="0">
                  <a:pos x="1605" y="602"/>
                </a:cxn>
                <a:cxn ang="0">
                  <a:pos x="1611" y="585"/>
                </a:cxn>
                <a:cxn ang="0">
                  <a:pos x="311" y="1527"/>
                </a:cxn>
                <a:cxn ang="0">
                  <a:pos x="6" y="587"/>
                </a:cxn>
                <a:cxn ang="0">
                  <a:pos x="6" y="602"/>
                </a:cxn>
                <a:cxn ang="0">
                  <a:pos x="308" y="1531"/>
                </a:cxn>
                <a:cxn ang="0">
                  <a:pos x="309" y="1531"/>
                </a:cxn>
                <a:cxn ang="0">
                  <a:pos x="309" y="1527"/>
                </a:cxn>
                <a:cxn ang="0">
                  <a:pos x="311" y="1527"/>
                </a:cxn>
                <a:cxn ang="0">
                  <a:pos x="312" y="1528"/>
                </a:cxn>
                <a:cxn ang="0">
                  <a:pos x="311" y="1527"/>
                </a:cxn>
                <a:cxn ang="0">
                  <a:pos x="309" y="1527"/>
                </a:cxn>
                <a:cxn ang="0">
                  <a:pos x="309" y="1529"/>
                </a:cxn>
                <a:cxn ang="0">
                  <a:pos x="312" y="1528"/>
                </a:cxn>
                <a:cxn ang="0">
                  <a:pos x="312" y="1531"/>
                </a:cxn>
                <a:cxn ang="0">
                  <a:pos x="312" y="1528"/>
                </a:cxn>
                <a:cxn ang="0">
                  <a:pos x="309" y="1529"/>
                </a:cxn>
                <a:cxn ang="0">
                  <a:pos x="309" y="1531"/>
                </a:cxn>
                <a:cxn ang="0">
                  <a:pos x="312" y="1531"/>
                </a:cxn>
                <a:cxn ang="0">
                  <a:pos x="1605" y="602"/>
                </a:cxn>
                <a:cxn ang="0">
                  <a:pos x="1605" y="587"/>
                </a:cxn>
                <a:cxn ang="0">
                  <a:pos x="1300" y="1527"/>
                </a:cxn>
                <a:cxn ang="0">
                  <a:pos x="311" y="1527"/>
                </a:cxn>
                <a:cxn ang="0">
                  <a:pos x="312" y="1528"/>
                </a:cxn>
                <a:cxn ang="0">
                  <a:pos x="312" y="1531"/>
                </a:cxn>
                <a:cxn ang="0">
                  <a:pos x="1303" y="1531"/>
                </a:cxn>
                <a:cxn ang="0">
                  <a:pos x="1605" y="602"/>
                </a:cxn>
              </a:cxnLst>
              <a:rect l="0" t="0" r="r" b="b"/>
              <a:pathLst>
                <a:path w="1611" h="1532">
                  <a:moveTo>
                    <a:pt x="1611" y="585"/>
                  </a:moveTo>
                  <a:lnTo>
                    <a:pt x="805" y="0"/>
                  </a:lnTo>
                  <a:lnTo>
                    <a:pt x="0" y="585"/>
                  </a:lnTo>
                  <a:lnTo>
                    <a:pt x="6" y="602"/>
                  </a:lnTo>
                  <a:lnTo>
                    <a:pt x="6" y="587"/>
                  </a:lnTo>
                  <a:lnTo>
                    <a:pt x="805" y="6"/>
                  </a:lnTo>
                  <a:lnTo>
                    <a:pt x="1605" y="587"/>
                  </a:lnTo>
                  <a:lnTo>
                    <a:pt x="1605" y="602"/>
                  </a:lnTo>
                  <a:lnTo>
                    <a:pt x="1611" y="585"/>
                  </a:lnTo>
                  <a:close/>
                  <a:moveTo>
                    <a:pt x="311" y="1527"/>
                  </a:moveTo>
                  <a:lnTo>
                    <a:pt x="6" y="587"/>
                  </a:lnTo>
                  <a:lnTo>
                    <a:pt x="6" y="602"/>
                  </a:lnTo>
                  <a:lnTo>
                    <a:pt x="308" y="1531"/>
                  </a:lnTo>
                  <a:lnTo>
                    <a:pt x="309" y="1531"/>
                  </a:lnTo>
                  <a:lnTo>
                    <a:pt x="309" y="1527"/>
                  </a:lnTo>
                  <a:lnTo>
                    <a:pt x="311" y="1527"/>
                  </a:lnTo>
                  <a:close/>
                  <a:moveTo>
                    <a:pt x="312" y="1528"/>
                  </a:moveTo>
                  <a:lnTo>
                    <a:pt x="311" y="1527"/>
                  </a:lnTo>
                  <a:lnTo>
                    <a:pt x="309" y="1527"/>
                  </a:lnTo>
                  <a:lnTo>
                    <a:pt x="309" y="1529"/>
                  </a:lnTo>
                  <a:lnTo>
                    <a:pt x="312" y="1528"/>
                  </a:lnTo>
                  <a:close/>
                  <a:moveTo>
                    <a:pt x="312" y="1531"/>
                  </a:moveTo>
                  <a:lnTo>
                    <a:pt x="312" y="1528"/>
                  </a:lnTo>
                  <a:lnTo>
                    <a:pt x="309" y="1529"/>
                  </a:lnTo>
                  <a:lnTo>
                    <a:pt x="309" y="1531"/>
                  </a:lnTo>
                  <a:lnTo>
                    <a:pt x="312" y="1531"/>
                  </a:lnTo>
                  <a:close/>
                  <a:moveTo>
                    <a:pt x="1605" y="602"/>
                  </a:moveTo>
                  <a:lnTo>
                    <a:pt x="1605" y="587"/>
                  </a:lnTo>
                  <a:lnTo>
                    <a:pt x="1300" y="1527"/>
                  </a:lnTo>
                  <a:lnTo>
                    <a:pt x="311" y="1527"/>
                  </a:lnTo>
                  <a:lnTo>
                    <a:pt x="312" y="1528"/>
                  </a:lnTo>
                  <a:lnTo>
                    <a:pt x="312" y="1531"/>
                  </a:lnTo>
                  <a:lnTo>
                    <a:pt x="1303" y="1531"/>
                  </a:lnTo>
                  <a:lnTo>
                    <a:pt x="1605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13" name="docshape12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32" y="3643"/>
              <a:ext cx="2051" cy="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4" name="docshape12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419" y="5877"/>
              <a:ext cx="1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5" name="docshape1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256" y="5870"/>
              <a:ext cx="19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6" name="docshape12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869" y="3643"/>
              <a:ext cx="363" cy="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7" name="docshape12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12" y="3724"/>
              <a:ext cx="1611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18" name="docshape125"/>
            <p:cNvSpPr>
              <a:spLocks/>
            </p:cNvSpPr>
            <p:nvPr/>
          </p:nvSpPr>
          <p:spPr bwMode="auto">
            <a:xfrm>
              <a:off x="10025" y="3724"/>
              <a:ext cx="1611" cy="1532"/>
            </a:xfrm>
            <a:custGeom>
              <a:avLst/>
              <a:gdLst/>
              <a:ahLst/>
              <a:cxnLst>
                <a:cxn ang="0">
                  <a:pos x="1611" y="585"/>
                </a:cxn>
                <a:cxn ang="0">
                  <a:pos x="806" y="0"/>
                </a:cxn>
                <a:cxn ang="0">
                  <a:pos x="0" y="585"/>
                </a:cxn>
                <a:cxn ang="0">
                  <a:pos x="6" y="602"/>
                </a:cxn>
                <a:cxn ang="0">
                  <a:pos x="6" y="587"/>
                </a:cxn>
                <a:cxn ang="0">
                  <a:pos x="806" y="6"/>
                </a:cxn>
                <a:cxn ang="0">
                  <a:pos x="1605" y="587"/>
                </a:cxn>
                <a:cxn ang="0">
                  <a:pos x="1605" y="602"/>
                </a:cxn>
                <a:cxn ang="0">
                  <a:pos x="1611" y="585"/>
                </a:cxn>
                <a:cxn ang="0">
                  <a:pos x="311" y="1527"/>
                </a:cxn>
                <a:cxn ang="0">
                  <a:pos x="6" y="587"/>
                </a:cxn>
                <a:cxn ang="0">
                  <a:pos x="6" y="602"/>
                </a:cxn>
                <a:cxn ang="0">
                  <a:pos x="308" y="1531"/>
                </a:cxn>
                <a:cxn ang="0">
                  <a:pos x="310" y="1531"/>
                </a:cxn>
                <a:cxn ang="0">
                  <a:pos x="310" y="1527"/>
                </a:cxn>
                <a:cxn ang="0">
                  <a:pos x="311" y="1527"/>
                </a:cxn>
                <a:cxn ang="0">
                  <a:pos x="312" y="1528"/>
                </a:cxn>
                <a:cxn ang="0">
                  <a:pos x="311" y="1527"/>
                </a:cxn>
                <a:cxn ang="0">
                  <a:pos x="310" y="1527"/>
                </a:cxn>
                <a:cxn ang="0">
                  <a:pos x="310" y="1529"/>
                </a:cxn>
                <a:cxn ang="0">
                  <a:pos x="312" y="1528"/>
                </a:cxn>
                <a:cxn ang="0">
                  <a:pos x="312" y="1531"/>
                </a:cxn>
                <a:cxn ang="0">
                  <a:pos x="312" y="1528"/>
                </a:cxn>
                <a:cxn ang="0">
                  <a:pos x="310" y="1529"/>
                </a:cxn>
                <a:cxn ang="0">
                  <a:pos x="310" y="1531"/>
                </a:cxn>
                <a:cxn ang="0">
                  <a:pos x="312" y="1531"/>
                </a:cxn>
                <a:cxn ang="0">
                  <a:pos x="1605" y="602"/>
                </a:cxn>
                <a:cxn ang="0">
                  <a:pos x="1605" y="587"/>
                </a:cxn>
                <a:cxn ang="0">
                  <a:pos x="1300" y="1527"/>
                </a:cxn>
                <a:cxn ang="0">
                  <a:pos x="311" y="1527"/>
                </a:cxn>
                <a:cxn ang="0">
                  <a:pos x="312" y="1528"/>
                </a:cxn>
                <a:cxn ang="0">
                  <a:pos x="312" y="1531"/>
                </a:cxn>
                <a:cxn ang="0">
                  <a:pos x="1303" y="1531"/>
                </a:cxn>
                <a:cxn ang="0">
                  <a:pos x="1605" y="602"/>
                </a:cxn>
              </a:cxnLst>
              <a:rect l="0" t="0" r="r" b="b"/>
              <a:pathLst>
                <a:path w="1611" h="1532">
                  <a:moveTo>
                    <a:pt x="1611" y="585"/>
                  </a:moveTo>
                  <a:lnTo>
                    <a:pt x="806" y="0"/>
                  </a:lnTo>
                  <a:lnTo>
                    <a:pt x="0" y="585"/>
                  </a:lnTo>
                  <a:lnTo>
                    <a:pt x="6" y="602"/>
                  </a:lnTo>
                  <a:lnTo>
                    <a:pt x="6" y="587"/>
                  </a:lnTo>
                  <a:lnTo>
                    <a:pt x="806" y="6"/>
                  </a:lnTo>
                  <a:lnTo>
                    <a:pt x="1605" y="587"/>
                  </a:lnTo>
                  <a:lnTo>
                    <a:pt x="1605" y="602"/>
                  </a:lnTo>
                  <a:lnTo>
                    <a:pt x="1611" y="585"/>
                  </a:lnTo>
                  <a:close/>
                  <a:moveTo>
                    <a:pt x="311" y="1527"/>
                  </a:moveTo>
                  <a:lnTo>
                    <a:pt x="6" y="587"/>
                  </a:lnTo>
                  <a:lnTo>
                    <a:pt x="6" y="602"/>
                  </a:lnTo>
                  <a:lnTo>
                    <a:pt x="308" y="1531"/>
                  </a:lnTo>
                  <a:lnTo>
                    <a:pt x="310" y="1531"/>
                  </a:lnTo>
                  <a:lnTo>
                    <a:pt x="310" y="1527"/>
                  </a:lnTo>
                  <a:lnTo>
                    <a:pt x="311" y="1527"/>
                  </a:lnTo>
                  <a:close/>
                  <a:moveTo>
                    <a:pt x="312" y="1528"/>
                  </a:moveTo>
                  <a:lnTo>
                    <a:pt x="311" y="1527"/>
                  </a:lnTo>
                  <a:lnTo>
                    <a:pt x="310" y="1527"/>
                  </a:lnTo>
                  <a:lnTo>
                    <a:pt x="310" y="1529"/>
                  </a:lnTo>
                  <a:lnTo>
                    <a:pt x="312" y="1528"/>
                  </a:lnTo>
                  <a:close/>
                  <a:moveTo>
                    <a:pt x="312" y="1531"/>
                  </a:moveTo>
                  <a:lnTo>
                    <a:pt x="312" y="1528"/>
                  </a:lnTo>
                  <a:lnTo>
                    <a:pt x="310" y="1529"/>
                  </a:lnTo>
                  <a:lnTo>
                    <a:pt x="310" y="1531"/>
                  </a:lnTo>
                  <a:lnTo>
                    <a:pt x="312" y="1531"/>
                  </a:lnTo>
                  <a:close/>
                  <a:moveTo>
                    <a:pt x="1605" y="602"/>
                  </a:moveTo>
                  <a:lnTo>
                    <a:pt x="1605" y="587"/>
                  </a:lnTo>
                  <a:lnTo>
                    <a:pt x="1300" y="1527"/>
                  </a:lnTo>
                  <a:lnTo>
                    <a:pt x="311" y="1527"/>
                  </a:lnTo>
                  <a:lnTo>
                    <a:pt x="312" y="1528"/>
                  </a:lnTo>
                  <a:lnTo>
                    <a:pt x="312" y="1531"/>
                  </a:lnTo>
                  <a:lnTo>
                    <a:pt x="1303" y="1531"/>
                  </a:lnTo>
                  <a:lnTo>
                    <a:pt x="1605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19" name="docshape12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925" y="3643"/>
              <a:ext cx="2456" cy="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0" name="docshape12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676" y="5885"/>
              <a:ext cx="308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1" name="docshape12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832" y="5877"/>
              <a:ext cx="1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2" name="docshape12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69" y="5870"/>
              <a:ext cx="196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3" name="docshape130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9282" y="3643"/>
              <a:ext cx="643" cy="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4" name="docshape13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025" y="3724"/>
              <a:ext cx="1611" cy="1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5" name="docshape132"/>
            <p:cNvSpPr>
              <a:spLocks/>
            </p:cNvSpPr>
            <p:nvPr/>
          </p:nvSpPr>
          <p:spPr bwMode="auto">
            <a:xfrm>
              <a:off x="14851" y="3724"/>
              <a:ext cx="1611" cy="1532"/>
            </a:xfrm>
            <a:custGeom>
              <a:avLst/>
              <a:gdLst/>
              <a:ahLst/>
              <a:cxnLst>
                <a:cxn ang="0">
                  <a:pos x="1610" y="585"/>
                </a:cxn>
                <a:cxn ang="0">
                  <a:pos x="805" y="0"/>
                </a:cxn>
                <a:cxn ang="0">
                  <a:pos x="0" y="585"/>
                </a:cxn>
                <a:cxn ang="0">
                  <a:pos x="5" y="602"/>
                </a:cxn>
                <a:cxn ang="0">
                  <a:pos x="5" y="587"/>
                </a:cxn>
                <a:cxn ang="0">
                  <a:pos x="805" y="6"/>
                </a:cxn>
                <a:cxn ang="0">
                  <a:pos x="1605" y="587"/>
                </a:cxn>
                <a:cxn ang="0">
                  <a:pos x="1605" y="602"/>
                </a:cxn>
                <a:cxn ang="0">
                  <a:pos x="1610" y="585"/>
                </a:cxn>
                <a:cxn ang="0">
                  <a:pos x="311" y="1527"/>
                </a:cxn>
                <a:cxn ang="0">
                  <a:pos x="5" y="587"/>
                </a:cxn>
                <a:cxn ang="0">
                  <a:pos x="5" y="602"/>
                </a:cxn>
                <a:cxn ang="0">
                  <a:pos x="307" y="1531"/>
                </a:cxn>
                <a:cxn ang="0">
                  <a:pos x="309" y="1531"/>
                </a:cxn>
                <a:cxn ang="0">
                  <a:pos x="30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27"/>
                </a:cxn>
                <a:cxn ang="0">
                  <a:pos x="309" y="1527"/>
                </a:cxn>
                <a:cxn ang="0">
                  <a:pos x="309" y="1529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311" y="1528"/>
                </a:cxn>
                <a:cxn ang="0">
                  <a:pos x="309" y="1529"/>
                </a:cxn>
                <a:cxn ang="0">
                  <a:pos x="309" y="1531"/>
                </a:cxn>
                <a:cxn ang="0">
                  <a:pos x="311" y="1531"/>
                </a:cxn>
                <a:cxn ang="0">
                  <a:pos x="1605" y="602"/>
                </a:cxn>
                <a:cxn ang="0">
                  <a:pos x="1605" y="587"/>
                </a:cxn>
                <a:cxn ang="0">
                  <a:pos x="129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1303" y="1531"/>
                </a:cxn>
                <a:cxn ang="0">
                  <a:pos x="1605" y="602"/>
                </a:cxn>
              </a:cxnLst>
              <a:rect l="0" t="0" r="r" b="b"/>
              <a:pathLst>
                <a:path w="1611" h="1532">
                  <a:moveTo>
                    <a:pt x="1610" y="585"/>
                  </a:moveTo>
                  <a:lnTo>
                    <a:pt x="805" y="0"/>
                  </a:lnTo>
                  <a:lnTo>
                    <a:pt x="0" y="585"/>
                  </a:lnTo>
                  <a:lnTo>
                    <a:pt x="5" y="602"/>
                  </a:lnTo>
                  <a:lnTo>
                    <a:pt x="5" y="587"/>
                  </a:lnTo>
                  <a:lnTo>
                    <a:pt x="805" y="6"/>
                  </a:lnTo>
                  <a:lnTo>
                    <a:pt x="1605" y="587"/>
                  </a:lnTo>
                  <a:lnTo>
                    <a:pt x="1605" y="602"/>
                  </a:lnTo>
                  <a:lnTo>
                    <a:pt x="1610" y="585"/>
                  </a:lnTo>
                  <a:close/>
                  <a:moveTo>
                    <a:pt x="311" y="1527"/>
                  </a:moveTo>
                  <a:lnTo>
                    <a:pt x="5" y="587"/>
                  </a:lnTo>
                  <a:lnTo>
                    <a:pt x="5" y="602"/>
                  </a:lnTo>
                  <a:lnTo>
                    <a:pt x="307" y="1531"/>
                  </a:lnTo>
                  <a:lnTo>
                    <a:pt x="309" y="1531"/>
                  </a:lnTo>
                  <a:lnTo>
                    <a:pt x="309" y="1527"/>
                  </a:lnTo>
                  <a:lnTo>
                    <a:pt x="311" y="1527"/>
                  </a:lnTo>
                  <a:close/>
                  <a:moveTo>
                    <a:pt x="311" y="1528"/>
                  </a:moveTo>
                  <a:lnTo>
                    <a:pt x="311" y="1527"/>
                  </a:lnTo>
                  <a:lnTo>
                    <a:pt x="309" y="1527"/>
                  </a:lnTo>
                  <a:lnTo>
                    <a:pt x="309" y="1529"/>
                  </a:lnTo>
                  <a:lnTo>
                    <a:pt x="311" y="1528"/>
                  </a:lnTo>
                  <a:close/>
                  <a:moveTo>
                    <a:pt x="311" y="1531"/>
                  </a:moveTo>
                  <a:lnTo>
                    <a:pt x="311" y="1528"/>
                  </a:lnTo>
                  <a:lnTo>
                    <a:pt x="309" y="1529"/>
                  </a:lnTo>
                  <a:lnTo>
                    <a:pt x="309" y="1531"/>
                  </a:lnTo>
                  <a:lnTo>
                    <a:pt x="311" y="1531"/>
                  </a:lnTo>
                  <a:close/>
                  <a:moveTo>
                    <a:pt x="1605" y="602"/>
                  </a:moveTo>
                  <a:lnTo>
                    <a:pt x="1605" y="587"/>
                  </a:lnTo>
                  <a:lnTo>
                    <a:pt x="1299" y="1527"/>
                  </a:lnTo>
                  <a:lnTo>
                    <a:pt x="311" y="1527"/>
                  </a:lnTo>
                  <a:lnTo>
                    <a:pt x="311" y="1528"/>
                  </a:lnTo>
                  <a:lnTo>
                    <a:pt x="311" y="1531"/>
                  </a:lnTo>
                  <a:lnTo>
                    <a:pt x="1303" y="1531"/>
                  </a:lnTo>
                  <a:lnTo>
                    <a:pt x="1605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6" name="docshape133"/>
            <p:cNvSpPr>
              <a:spLocks/>
            </p:cNvSpPr>
            <p:nvPr/>
          </p:nvSpPr>
          <p:spPr bwMode="auto">
            <a:xfrm>
              <a:off x="14867" y="3718"/>
              <a:ext cx="1590" cy="1543"/>
            </a:xfrm>
            <a:custGeom>
              <a:avLst/>
              <a:gdLst/>
              <a:ahLst/>
              <a:cxnLst>
                <a:cxn ang="0">
                  <a:pos x="345" y="1367"/>
                </a:cxn>
                <a:cxn ang="0">
                  <a:pos x="418" y="1159"/>
                </a:cxn>
                <a:cxn ang="0">
                  <a:pos x="432" y="1117"/>
                </a:cxn>
                <a:cxn ang="0">
                  <a:pos x="494" y="906"/>
                </a:cxn>
                <a:cxn ang="0">
                  <a:pos x="527" y="824"/>
                </a:cxn>
                <a:cxn ang="0">
                  <a:pos x="562" y="697"/>
                </a:cxn>
                <a:cxn ang="0">
                  <a:pos x="636" y="490"/>
                </a:cxn>
                <a:cxn ang="0">
                  <a:pos x="649" y="448"/>
                </a:cxn>
                <a:cxn ang="0">
                  <a:pos x="712" y="237"/>
                </a:cxn>
                <a:cxn ang="0">
                  <a:pos x="744" y="155"/>
                </a:cxn>
                <a:cxn ang="0">
                  <a:pos x="780" y="28"/>
                </a:cxn>
                <a:cxn ang="0">
                  <a:pos x="821" y="115"/>
                </a:cxn>
                <a:cxn ang="0">
                  <a:pos x="867" y="239"/>
                </a:cxn>
                <a:cxn ang="0">
                  <a:pos x="908" y="365"/>
                </a:cxn>
                <a:cxn ang="0">
                  <a:pos x="943" y="492"/>
                </a:cxn>
                <a:cxn ang="0">
                  <a:pos x="980" y="589"/>
                </a:cxn>
                <a:cxn ang="0">
                  <a:pos x="980" y="594"/>
                </a:cxn>
                <a:cxn ang="0">
                  <a:pos x="1024" y="594"/>
                </a:cxn>
                <a:cxn ang="0">
                  <a:pos x="1025" y="743"/>
                </a:cxn>
                <a:cxn ang="0">
                  <a:pos x="1098" y="951"/>
                </a:cxn>
                <a:cxn ang="0">
                  <a:pos x="1120" y="1036"/>
                </a:cxn>
                <a:cxn ang="0">
                  <a:pos x="1166" y="1160"/>
                </a:cxn>
                <a:cxn ang="0">
                  <a:pos x="1207" y="1285"/>
                </a:cxn>
                <a:cxn ang="0">
                  <a:pos x="1242" y="1413"/>
                </a:cxn>
                <a:cxn ang="0">
                  <a:pos x="1287" y="1533"/>
                </a:cxn>
                <a:cxn ang="0">
                  <a:pos x="1281" y="1536"/>
                </a:cxn>
                <a:cxn ang="0">
                  <a:pos x="1249" y="1506"/>
                </a:cxn>
                <a:cxn ang="0">
                  <a:pos x="1175" y="1458"/>
                </a:cxn>
                <a:cxn ang="0">
                  <a:pos x="1000" y="1324"/>
                </a:cxn>
                <a:cxn ang="0">
                  <a:pos x="964" y="1299"/>
                </a:cxn>
                <a:cxn ang="0">
                  <a:pos x="767" y="1187"/>
                </a:cxn>
                <a:cxn ang="0">
                  <a:pos x="794" y="1175"/>
                </a:cxn>
                <a:cxn ang="0">
                  <a:pos x="819" y="1200"/>
                </a:cxn>
                <a:cxn ang="0">
                  <a:pos x="715" y="1118"/>
                </a:cxn>
                <a:cxn ang="0">
                  <a:pos x="679" y="1092"/>
                </a:cxn>
                <a:cxn ang="0">
                  <a:pos x="498" y="967"/>
                </a:cxn>
                <a:cxn ang="0">
                  <a:pos x="395" y="885"/>
                </a:cxn>
                <a:cxn ang="0">
                  <a:pos x="320" y="838"/>
                </a:cxn>
                <a:cxn ang="0">
                  <a:pos x="145" y="704"/>
                </a:cxn>
                <a:cxn ang="0">
                  <a:pos x="110" y="678"/>
                </a:cxn>
                <a:cxn ang="0">
                  <a:pos x="12" y="589"/>
                </a:cxn>
                <a:cxn ang="0">
                  <a:pos x="232" y="594"/>
                </a:cxn>
                <a:cxn ang="0">
                  <a:pos x="276" y="594"/>
                </a:cxn>
                <a:cxn ang="0">
                  <a:pos x="496" y="589"/>
                </a:cxn>
                <a:cxn ang="0">
                  <a:pos x="584" y="594"/>
                </a:cxn>
                <a:cxn ang="0">
                  <a:pos x="716" y="589"/>
                </a:cxn>
                <a:cxn ang="0">
                  <a:pos x="936" y="594"/>
                </a:cxn>
                <a:cxn ang="0">
                  <a:pos x="1068" y="594"/>
                </a:cxn>
                <a:cxn ang="0">
                  <a:pos x="1288" y="589"/>
                </a:cxn>
                <a:cxn ang="0">
                  <a:pos x="1376" y="594"/>
                </a:cxn>
                <a:cxn ang="0">
                  <a:pos x="1508" y="589"/>
                </a:cxn>
                <a:cxn ang="0">
                  <a:pos x="1518" y="648"/>
                </a:cxn>
                <a:cxn ang="0">
                  <a:pos x="1411" y="726"/>
                </a:cxn>
                <a:cxn ang="0">
                  <a:pos x="1301" y="799"/>
                </a:cxn>
                <a:cxn ang="0">
                  <a:pos x="1233" y="855"/>
                </a:cxn>
                <a:cxn ang="0">
                  <a:pos x="1052" y="980"/>
                </a:cxn>
                <a:cxn ang="0">
                  <a:pos x="948" y="1062"/>
                </a:cxn>
                <a:cxn ang="0">
                  <a:pos x="842" y="1140"/>
                </a:cxn>
                <a:cxn ang="0">
                  <a:pos x="660" y="1265"/>
                </a:cxn>
                <a:cxn ang="0">
                  <a:pos x="592" y="1321"/>
                </a:cxn>
                <a:cxn ang="0">
                  <a:pos x="411" y="1446"/>
                </a:cxn>
                <a:cxn ang="0">
                  <a:pos x="309" y="1494"/>
                </a:cxn>
                <a:cxn ang="0">
                  <a:pos x="298" y="1528"/>
                </a:cxn>
              </a:cxnLst>
              <a:rect l="0" t="0" r="r" b="b"/>
              <a:pathLst>
                <a:path w="1590" h="1543">
                  <a:moveTo>
                    <a:pt x="336" y="1410"/>
                  </a:moveTo>
                  <a:lnTo>
                    <a:pt x="331" y="1409"/>
                  </a:lnTo>
                  <a:lnTo>
                    <a:pt x="318" y="1450"/>
                  </a:lnTo>
                  <a:lnTo>
                    <a:pt x="323" y="1452"/>
                  </a:lnTo>
                  <a:lnTo>
                    <a:pt x="336" y="1410"/>
                  </a:lnTo>
                  <a:close/>
                  <a:moveTo>
                    <a:pt x="364" y="1327"/>
                  </a:moveTo>
                  <a:lnTo>
                    <a:pt x="358" y="1325"/>
                  </a:lnTo>
                  <a:lnTo>
                    <a:pt x="345" y="1367"/>
                  </a:lnTo>
                  <a:lnTo>
                    <a:pt x="350" y="1368"/>
                  </a:lnTo>
                  <a:lnTo>
                    <a:pt x="364" y="1327"/>
                  </a:lnTo>
                  <a:close/>
                  <a:moveTo>
                    <a:pt x="391" y="1243"/>
                  </a:moveTo>
                  <a:lnTo>
                    <a:pt x="386" y="1241"/>
                  </a:lnTo>
                  <a:lnTo>
                    <a:pt x="372" y="1283"/>
                  </a:lnTo>
                  <a:lnTo>
                    <a:pt x="377" y="1285"/>
                  </a:lnTo>
                  <a:lnTo>
                    <a:pt x="391" y="1243"/>
                  </a:lnTo>
                  <a:close/>
                  <a:moveTo>
                    <a:pt x="418" y="1159"/>
                  </a:moveTo>
                  <a:lnTo>
                    <a:pt x="413" y="1158"/>
                  </a:lnTo>
                  <a:lnTo>
                    <a:pt x="399" y="1199"/>
                  </a:lnTo>
                  <a:lnTo>
                    <a:pt x="404" y="1201"/>
                  </a:lnTo>
                  <a:lnTo>
                    <a:pt x="418" y="1159"/>
                  </a:lnTo>
                  <a:close/>
                  <a:moveTo>
                    <a:pt x="445" y="1076"/>
                  </a:moveTo>
                  <a:lnTo>
                    <a:pt x="440" y="1074"/>
                  </a:lnTo>
                  <a:lnTo>
                    <a:pt x="426" y="1116"/>
                  </a:lnTo>
                  <a:lnTo>
                    <a:pt x="432" y="1117"/>
                  </a:lnTo>
                  <a:lnTo>
                    <a:pt x="445" y="1076"/>
                  </a:lnTo>
                  <a:close/>
                  <a:moveTo>
                    <a:pt x="472" y="992"/>
                  </a:moveTo>
                  <a:lnTo>
                    <a:pt x="467" y="990"/>
                  </a:lnTo>
                  <a:lnTo>
                    <a:pt x="454" y="1032"/>
                  </a:lnTo>
                  <a:lnTo>
                    <a:pt x="459" y="1034"/>
                  </a:lnTo>
                  <a:lnTo>
                    <a:pt x="472" y="992"/>
                  </a:lnTo>
                  <a:close/>
                  <a:moveTo>
                    <a:pt x="500" y="908"/>
                  </a:moveTo>
                  <a:lnTo>
                    <a:pt x="494" y="906"/>
                  </a:lnTo>
                  <a:lnTo>
                    <a:pt x="481" y="948"/>
                  </a:lnTo>
                  <a:lnTo>
                    <a:pt x="486" y="950"/>
                  </a:lnTo>
                  <a:lnTo>
                    <a:pt x="500" y="908"/>
                  </a:lnTo>
                  <a:close/>
                  <a:moveTo>
                    <a:pt x="527" y="824"/>
                  </a:moveTo>
                  <a:lnTo>
                    <a:pt x="522" y="823"/>
                  </a:lnTo>
                  <a:lnTo>
                    <a:pt x="508" y="865"/>
                  </a:lnTo>
                  <a:lnTo>
                    <a:pt x="513" y="866"/>
                  </a:lnTo>
                  <a:lnTo>
                    <a:pt x="527" y="824"/>
                  </a:lnTo>
                  <a:close/>
                  <a:moveTo>
                    <a:pt x="554" y="741"/>
                  </a:moveTo>
                  <a:lnTo>
                    <a:pt x="549" y="739"/>
                  </a:lnTo>
                  <a:lnTo>
                    <a:pt x="535" y="781"/>
                  </a:lnTo>
                  <a:lnTo>
                    <a:pt x="540" y="783"/>
                  </a:lnTo>
                  <a:lnTo>
                    <a:pt x="554" y="741"/>
                  </a:lnTo>
                  <a:close/>
                  <a:moveTo>
                    <a:pt x="581" y="657"/>
                  </a:moveTo>
                  <a:lnTo>
                    <a:pt x="576" y="655"/>
                  </a:lnTo>
                  <a:lnTo>
                    <a:pt x="562" y="697"/>
                  </a:lnTo>
                  <a:lnTo>
                    <a:pt x="568" y="699"/>
                  </a:lnTo>
                  <a:lnTo>
                    <a:pt x="581" y="657"/>
                  </a:lnTo>
                  <a:close/>
                  <a:moveTo>
                    <a:pt x="608" y="573"/>
                  </a:moveTo>
                  <a:lnTo>
                    <a:pt x="603" y="572"/>
                  </a:lnTo>
                  <a:lnTo>
                    <a:pt x="590" y="613"/>
                  </a:lnTo>
                  <a:lnTo>
                    <a:pt x="595" y="615"/>
                  </a:lnTo>
                  <a:lnTo>
                    <a:pt x="608" y="573"/>
                  </a:lnTo>
                  <a:close/>
                  <a:moveTo>
                    <a:pt x="636" y="490"/>
                  </a:moveTo>
                  <a:lnTo>
                    <a:pt x="630" y="488"/>
                  </a:lnTo>
                  <a:lnTo>
                    <a:pt x="617" y="530"/>
                  </a:lnTo>
                  <a:lnTo>
                    <a:pt x="622" y="531"/>
                  </a:lnTo>
                  <a:lnTo>
                    <a:pt x="636" y="490"/>
                  </a:lnTo>
                  <a:close/>
                  <a:moveTo>
                    <a:pt x="663" y="406"/>
                  </a:moveTo>
                  <a:lnTo>
                    <a:pt x="658" y="404"/>
                  </a:lnTo>
                  <a:lnTo>
                    <a:pt x="644" y="446"/>
                  </a:lnTo>
                  <a:lnTo>
                    <a:pt x="649" y="448"/>
                  </a:lnTo>
                  <a:lnTo>
                    <a:pt x="663" y="406"/>
                  </a:lnTo>
                  <a:close/>
                  <a:moveTo>
                    <a:pt x="690" y="322"/>
                  </a:moveTo>
                  <a:lnTo>
                    <a:pt x="685" y="321"/>
                  </a:lnTo>
                  <a:lnTo>
                    <a:pt x="671" y="362"/>
                  </a:lnTo>
                  <a:lnTo>
                    <a:pt x="676" y="364"/>
                  </a:lnTo>
                  <a:lnTo>
                    <a:pt x="690" y="322"/>
                  </a:lnTo>
                  <a:close/>
                  <a:moveTo>
                    <a:pt x="717" y="239"/>
                  </a:moveTo>
                  <a:lnTo>
                    <a:pt x="712" y="237"/>
                  </a:lnTo>
                  <a:lnTo>
                    <a:pt x="698" y="279"/>
                  </a:lnTo>
                  <a:lnTo>
                    <a:pt x="704" y="280"/>
                  </a:lnTo>
                  <a:lnTo>
                    <a:pt x="717" y="239"/>
                  </a:lnTo>
                  <a:close/>
                  <a:moveTo>
                    <a:pt x="744" y="155"/>
                  </a:moveTo>
                  <a:lnTo>
                    <a:pt x="739" y="153"/>
                  </a:lnTo>
                  <a:lnTo>
                    <a:pt x="726" y="195"/>
                  </a:lnTo>
                  <a:lnTo>
                    <a:pt x="731" y="197"/>
                  </a:lnTo>
                  <a:lnTo>
                    <a:pt x="744" y="155"/>
                  </a:lnTo>
                  <a:close/>
                  <a:moveTo>
                    <a:pt x="772" y="71"/>
                  </a:moveTo>
                  <a:lnTo>
                    <a:pt x="766" y="69"/>
                  </a:lnTo>
                  <a:lnTo>
                    <a:pt x="753" y="111"/>
                  </a:lnTo>
                  <a:lnTo>
                    <a:pt x="758" y="113"/>
                  </a:lnTo>
                  <a:lnTo>
                    <a:pt x="772" y="71"/>
                  </a:lnTo>
                  <a:close/>
                  <a:moveTo>
                    <a:pt x="799" y="30"/>
                  </a:moveTo>
                  <a:lnTo>
                    <a:pt x="789" y="0"/>
                  </a:lnTo>
                  <a:lnTo>
                    <a:pt x="780" y="28"/>
                  </a:lnTo>
                  <a:lnTo>
                    <a:pt x="785" y="29"/>
                  </a:lnTo>
                  <a:lnTo>
                    <a:pt x="789" y="18"/>
                  </a:lnTo>
                  <a:lnTo>
                    <a:pt x="794" y="32"/>
                  </a:lnTo>
                  <a:lnTo>
                    <a:pt x="799" y="30"/>
                  </a:lnTo>
                  <a:close/>
                  <a:moveTo>
                    <a:pt x="826" y="114"/>
                  </a:moveTo>
                  <a:lnTo>
                    <a:pt x="812" y="72"/>
                  </a:lnTo>
                  <a:lnTo>
                    <a:pt x="807" y="73"/>
                  </a:lnTo>
                  <a:lnTo>
                    <a:pt x="821" y="115"/>
                  </a:lnTo>
                  <a:lnTo>
                    <a:pt x="826" y="114"/>
                  </a:lnTo>
                  <a:close/>
                  <a:moveTo>
                    <a:pt x="853" y="197"/>
                  </a:moveTo>
                  <a:lnTo>
                    <a:pt x="840" y="155"/>
                  </a:lnTo>
                  <a:lnTo>
                    <a:pt x="834" y="157"/>
                  </a:lnTo>
                  <a:lnTo>
                    <a:pt x="848" y="199"/>
                  </a:lnTo>
                  <a:lnTo>
                    <a:pt x="853" y="197"/>
                  </a:lnTo>
                  <a:close/>
                  <a:moveTo>
                    <a:pt x="880" y="281"/>
                  </a:moveTo>
                  <a:lnTo>
                    <a:pt x="867" y="239"/>
                  </a:lnTo>
                  <a:lnTo>
                    <a:pt x="862" y="241"/>
                  </a:lnTo>
                  <a:lnTo>
                    <a:pt x="875" y="283"/>
                  </a:lnTo>
                  <a:lnTo>
                    <a:pt x="880" y="281"/>
                  </a:lnTo>
                  <a:close/>
                  <a:moveTo>
                    <a:pt x="908" y="365"/>
                  </a:moveTo>
                  <a:lnTo>
                    <a:pt x="894" y="323"/>
                  </a:lnTo>
                  <a:lnTo>
                    <a:pt x="889" y="325"/>
                  </a:lnTo>
                  <a:lnTo>
                    <a:pt x="902" y="366"/>
                  </a:lnTo>
                  <a:lnTo>
                    <a:pt x="908" y="365"/>
                  </a:lnTo>
                  <a:close/>
                  <a:moveTo>
                    <a:pt x="935" y="448"/>
                  </a:moveTo>
                  <a:lnTo>
                    <a:pt x="921" y="407"/>
                  </a:lnTo>
                  <a:lnTo>
                    <a:pt x="916" y="408"/>
                  </a:lnTo>
                  <a:lnTo>
                    <a:pt x="930" y="450"/>
                  </a:lnTo>
                  <a:lnTo>
                    <a:pt x="935" y="448"/>
                  </a:lnTo>
                  <a:close/>
                  <a:moveTo>
                    <a:pt x="962" y="532"/>
                  </a:moveTo>
                  <a:lnTo>
                    <a:pt x="948" y="490"/>
                  </a:lnTo>
                  <a:lnTo>
                    <a:pt x="943" y="492"/>
                  </a:lnTo>
                  <a:lnTo>
                    <a:pt x="957" y="534"/>
                  </a:lnTo>
                  <a:lnTo>
                    <a:pt x="962" y="532"/>
                  </a:lnTo>
                  <a:close/>
                  <a:moveTo>
                    <a:pt x="980" y="589"/>
                  </a:moveTo>
                  <a:lnTo>
                    <a:pt x="976" y="574"/>
                  </a:lnTo>
                  <a:lnTo>
                    <a:pt x="970" y="576"/>
                  </a:lnTo>
                  <a:lnTo>
                    <a:pt x="980" y="606"/>
                  </a:lnTo>
                  <a:lnTo>
                    <a:pt x="980" y="589"/>
                  </a:lnTo>
                  <a:close/>
                  <a:moveTo>
                    <a:pt x="982" y="594"/>
                  </a:moveTo>
                  <a:lnTo>
                    <a:pt x="980" y="589"/>
                  </a:lnTo>
                  <a:lnTo>
                    <a:pt x="980" y="594"/>
                  </a:lnTo>
                  <a:lnTo>
                    <a:pt x="982" y="594"/>
                  </a:lnTo>
                  <a:close/>
                  <a:moveTo>
                    <a:pt x="989" y="616"/>
                  </a:moveTo>
                  <a:lnTo>
                    <a:pt x="982" y="594"/>
                  </a:lnTo>
                  <a:lnTo>
                    <a:pt x="980" y="594"/>
                  </a:lnTo>
                  <a:lnTo>
                    <a:pt x="980" y="606"/>
                  </a:lnTo>
                  <a:lnTo>
                    <a:pt x="984" y="617"/>
                  </a:lnTo>
                  <a:lnTo>
                    <a:pt x="989" y="616"/>
                  </a:lnTo>
                  <a:close/>
                  <a:moveTo>
                    <a:pt x="1024" y="594"/>
                  </a:moveTo>
                  <a:lnTo>
                    <a:pt x="1024" y="589"/>
                  </a:lnTo>
                  <a:lnTo>
                    <a:pt x="980" y="589"/>
                  </a:lnTo>
                  <a:lnTo>
                    <a:pt x="982" y="594"/>
                  </a:lnTo>
                  <a:lnTo>
                    <a:pt x="1024" y="594"/>
                  </a:lnTo>
                  <a:close/>
                  <a:moveTo>
                    <a:pt x="1016" y="699"/>
                  </a:moveTo>
                  <a:lnTo>
                    <a:pt x="1003" y="658"/>
                  </a:lnTo>
                  <a:lnTo>
                    <a:pt x="998" y="659"/>
                  </a:lnTo>
                  <a:lnTo>
                    <a:pt x="1011" y="701"/>
                  </a:lnTo>
                  <a:lnTo>
                    <a:pt x="1016" y="699"/>
                  </a:lnTo>
                  <a:close/>
                  <a:moveTo>
                    <a:pt x="1044" y="783"/>
                  </a:moveTo>
                  <a:lnTo>
                    <a:pt x="1030" y="741"/>
                  </a:lnTo>
                  <a:lnTo>
                    <a:pt x="1025" y="743"/>
                  </a:lnTo>
                  <a:lnTo>
                    <a:pt x="1038" y="785"/>
                  </a:lnTo>
                  <a:lnTo>
                    <a:pt x="1044" y="783"/>
                  </a:lnTo>
                  <a:close/>
                  <a:moveTo>
                    <a:pt x="1071" y="867"/>
                  </a:moveTo>
                  <a:lnTo>
                    <a:pt x="1057" y="825"/>
                  </a:lnTo>
                  <a:lnTo>
                    <a:pt x="1052" y="827"/>
                  </a:lnTo>
                  <a:lnTo>
                    <a:pt x="1066" y="869"/>
                  </a:lnTo>
                  <a:lnTo>
                    <a:pt x="1071" y="867"/>
                  </a:lnTo>
                  <a:close/>
                  <a:moveTo>
                    <a:pt x="1098" y="951"/>
                  </a:moveTo>
                  <a:lnTo>
                    <a:pt x="1084" y="909"/>
                  </a:lnTo>
                  <a:lnTo>
                    <a:pt x="1079" y="910"/>
                  </a:lnTo>
                  <a:lnTo>
                    <a:pt x="1093" y="952"/>
                  </a:lnTo>
                  <a:lnTo>
                    <a:pt x="1098" y="951"/>
                  </a:lnTo>
                  <a:close/>
                  <a:moveTo>
                    <a:pt x="1125" y="1034"/>
                  </a:moveTo>
                  <a:lnTo>
                    <a:pt x="1112" y="992"/>
                  </a:lnTo>
                  <a:lnTo>
                    <a:pt x="1106" y="994"/>
                  </a:lnTo>
                  <a:lnTo>
                    <a:pt x="1120" y="1036"/>
                  </a:lnTo>
                  <a:lnTo>
                    <a:pt x="1125" y="1034"/>
                  </a:lnTo>
                  <a:close/>
                  <a:moveTo>
                    <a:pt x="1152" y="1118"/>
                  </a:moveTo>
                  <a:lnTo>
                    <a:pt x="1139" y="1076"/>
                  </a:lnTo>
                  <a:lnTo>
                    <a:pt x="1134" y="1078"/>
                  </a:lnTo>
                  <a:lnTo>
                    <a:pt x="1147" y="1120"/>
                  </a:lnTo>
                  <a:lnTo>
                    <a:pt x="1152" y="1118"/>
                  </a:lnTo>
                  <a:close/>
                  <a:moveTo>
                    <a:pt x="1180" y="1202"/>
                  </a:moveTo>
                  <a:lnTo>
                    <a:pt x="1166" y="1160"/>
                  </a:lnTo>
                  <a:lnTo>
                    <a:pt x="1161" y="1162"/>
                  </a:lnTo>
                  <a:lnTo>
                    <a:pt x="1174" y="1203"/>
                  </a:lnTo>
                  <a:lnTo>
                    <a:pt x="1180" y="1202"/>
                  </a:lnTo>
                  <a:close/>
                  <a:moveTo>
                    <a:pt x="1207" y="1285"/>
                  </a:moveTo>
                  <a:lnTo>
                    <a:pt x="1193" y="1244"/>
                  </a:lnTo>
                  <a:lnTo>
                    <a:pt x="1188" y="1245"/>
                  </a:lnTo>
                  <a:lnTo>
                    <a:pt x="1201" y="1287"/>
                  </a:lnTo>
                  <a:lnTo>
                    <a:pt x="1207" y="1285"/>
                  </a:lnTo>
                  <a:close/>
                  <a:moveTo>
                    <a:pt x="1234" y="1369"/>
                  </a:moveTo>
                  <a:lnTo>
                    <a:pt x="1220" y="1327"/>
                  </a:lnTo>
                  <a:lnTo>
                    <a:pt x="1215" y="1329"/>
                  </a:lnTo>
                  <a:lnTo>
                    <a:pt x="1229" y="1371"/>
                  </a:lnTo>
                  <a:lnTo>
                    <a:pt x="1234" y="1369"/>
                  </a:lnTo>
                  <a:close/>
                  <a:moveTo>
                    <a:pt x="1261" y="1453"/>
                  </a:moveTo>
                  <a:lnTo>
                    <a:pt x="1248" y="1411"/>
                  </a:lnTo>
                  <a:lnTo>
                    <a:pt x="1242" y="1413"/>
                  </a:lnTo>
                  <a:lnTo>
                    <a:pt x="1256" y="1454"/>
                  </a:lnTo>
                  <a:lnTo>
                    <a:pt x="1261" y="1453"/>
                  </a:lnTo>
                  <a:close/>
                  <a:moveTo>
                    <a:pt x="1290" y="1542"/>
                  </a:moveTo>
                  <a:lnTo>
                    <a:pt x="1275" y="1495"/>
                  </a:lnTo>
                  <a:lnTo>
                    <a:pt x="1269" y="1496"/>
                  </a:lnTo>
                  <a:lnTo>
                    <a:pt x="1282" y="1535"/>
                  </a:lnTo>
                  <a:lnTo>
                    <a:pt x="1285" y="1531"/>
                  </a:lnTo>
                  <a:lnTo>
                    <a:pt x="1287" y="1533"/>
                  </a:lnTo>
                  <a:lnTo>
                    <a:pt x="1287" y="1540"/>
                  </a:lnTo>
                  <a:lnTo>
                    <a:pt x="1290" y="1542"/>
                  </a:lnTo>
                  <a:close/>
                  <a:moveTo>
                    <a:pt x="1287" y="1540"/>
                  </a:moveTo>
                  <a:lnTo>
                    <a:pt x="1287" y="1533"/>
                  </a:lnTo>
                  <a:lnTo>
                    <a:pt x="1285" y="1535"/>
                  </a:lnTo>
                  <a:lnTo>
                    <a:pt x="1282" y="1536"/>
                  </a:lnTo>
                  <a:lnTo>
                    <a:pt x="1282" y="1535"/>
                  </a:lnTo>
                  <a:lnTo>
                    <a:pt x="1281" y="1536"/>
                  </a:lnTo>
                  <a:lnTo>
                    <a:pt x="1287" y="1540"/>
                  </a:lnTo>
                  <a:close/>
                  <a:moveTo>
                    <a:pt x="1287" y="1533"/>
                  </a:moveTo>
                  <a:lnTo>
                    <a:pt x="1285" y="1531"/>
                  </a:lnTo>
                  <a:lnTo>
                    <a:pt x="1282" y="1535"/>
                  </a:lnTo>
                  <a:lnTo>
                    <a:pt x="1282" y="1536"/>
                  </a:lnTo>
                  <a:lnTo>
                    <a:pt x="1285" y="1535"/>
                  </a:lnTo>
                  <a:lnTo>
                    <a:pt x="1287" y="1533"/>
                  </a:lnTo>
                  <a:close/>
                  <a:moveTo>
                    <a:pt x="1249" y="1506"/>
                  </a:moveTo>
                  <a:lnTo>
                    <a:pt x="1213" y="1480"/>
                  </a:lnTo>
                  <a:lnTo>
                    <a:pt x="1210" y="1484"/>
                  </a:lnTo>
                  <a:lnTo>
                    <a:pt x="1246" y="1510"/>
                  </a:lnTo>
                  <a:lnTo>
                    <a:pt x="1249" y="1506"/>
                  </a:lnTo>
                  <a:close/>
                  <a:moveTo>
                    <a:pt x="1178" y="1454"/>
                  </a:moveTo>
                  <a:lnTo>
                    <a:pt x="1142" y="1428"/>
                  </a:lnTo>
                  <a:lnTo>
                    <a:pt x="1139" y="1432"/>
                  </a:lnTo>
                  <a:lnTo>
                    <a:pt x="1175" y="1458"/>
                  </a:lnTo>
                  <a:lnTo>
                    <a:pt x="1178" y="1454"/>
                  </a:lnTo>
                  <a:close/>
                  <a:moveTo>
                    <a:pt x="1107" y="1402"/>
                  </a:moveTo>
                  <a:lnTo>
                    <a:pt x="1071" y="1376"/>
                  </a:lnTo>
                  <a:lnTo>
                    <a:pt x="1068" y="1381"/>
                  </a:lnTo>
                  <a:lnTo>
                    <a:pt x="1103" y="1407"/>
                  </a:lnTo>
                  <a:lnTo>
                    <a:pt x="1107" y="1402"/>
                  </a:lnTo>
                  <a:close/>
                  <a:moveTo>
                    <a:pt x="1035" y="1350"/>
                  </a:moveTo>
                  <a:lnTo>
                    <a:pt x="1000" y="1324"/>
                  </a:lnTo>
                  <a:lnTo>
                    <a:pt x="997" y="1329"/>
                  </a:lnTo>
                  <a:lnTo>
                    <a:pt x="1032" y="1355"/>
                  </a:lnTo>
                  <a:lnTo>
                    <a:pt x="1035" y="1350"/>
                  </a:lnTo>
                  <a:close/>
                  <a:moveTo>
                    <a:pt x="964" y="1299"/>
                  </a:moveTo>
                  <a:lnTo>
                    <a:pt x="929" y="1273"/>
                  </a:lnTo>
                  <a:lnTo>
                    <a:pt x="925" y="1277"/>
                  </a:lnTo>
                  <a:lnTo>
                    <a:pt x="961" y="1303"/>
                  </a:lnTo>
                  <a:lnTo>
                    <a:pt x="964" y="1299"/>
                  </a:lnTo>
                  <a:close/>
                  <a:moveTo>
                    <a:pt x="893" y="1247"/>
                  </a:moveTo>
                  <a:lnTo>
                    <a:pt x="857" y="1221"/>
                  </a:lnTo>
                  <a:lnTo>
                    <a:pt x="854" y="1225"/>
                  </a:lnTo>
                  <a:lnTo>
                    <a:pt x="890" y="1251"/>
                  </a:lnTo>
                  <a:lnTo>
                    <a:pt x="893" y="1247"/>
                  </a:lnTo>
                  <a:close/>
                  <a:moveTo>
                    <a:pt x="789" y="1178"/>
                  </a:moveTo>
                  <a:lnTo>
                    <a:pt x="784" y="1175"/>
                  </a:lnTo>
                  <a:lnTo>
                    <a:pt x="767" y="1187"/>
                  </a:lnTo>
                  <a:lnTo>
                    <a:pt x="770" y="1192"/>
                  </a:lnTo>
                  <a:lnTo>
                    <a:pt x="789" y="1178"/>
                  </a:lnTo>
                  <a:close/>
                  <a:moveTo>
                    <a:pt x="789" y="1171"/>
                  </a:moveTo>
                  <a:lnTo>
                    <a:pt x="786" y="1169"/>
                  </a:lnTo>
                  <a:lnTo>
                    <a:pt x="783" y="1174"/>
                  </a:lnTo>
                  <a:lnTo>
                    <a:pt x="784" y="1175"/>
                  </a:lnTo>
                  <a:lnTo>
                    <a:pt x="789" y="1171"/>
                  </a:lnTo>
                  <a:close/>
                  <a:moveTo>
                    <a:pt x="794" y="1175"/>
                  </a:moveTo>
                  <a:lnTo>
                    <a:pt x="789" y="1171"/>
                  </a:lnTo>
                  <a:lnTo>
                    <a:pt x="784" y="1175"/>
                  </a:lnTo>
                  <a:lnTo>
                    <a:pt x="789" y="1178"/>
                  </a:lnTo>
                  <a:lnTo>
                    <a:pt x="794" y="1175"/>
                  </a:lnTo>
                  <a:close/>
                  <a:moveTo>
                    <a:pt x="822" y="1195"/>
                  </a:moveTo>
                  <a:lnTo>
                    <a:pt x="794" y="1175"/>
                  </a:lnTo>
                  <a:lnTo>
                    <a:pt x="789" y="1178"/>
                  </a:lnTo>
                  <a:lnTo>
                    <a:pt x="819" y="1200"/>
                  </a:lnTo>
                  <a:lnTo>
                    <a:pt x="822" y="1195"/>
                  </a:lnTo>
                  <a:close/>
                  <a:moveTo>
                    <a:pt x="806" y="1166"/>
                  </a:moveTo>
                  <a:lnTo>
                    <a:pt x="803" y="1161"/>
                  </a:lnTo>
                  <a:lnTo>
                    <a:pt x="789" y="1171"/>
                  </a:lnTo>
                  <a:lnTo>
                    <a:pt x="794" y="1175"/>
                  </a:lnTo>
                  <a:lnTo>
                    <a:pt x="806" y="1166"/>
                  </a:lnTo>
                  <a:close/>
                  <a:moveTo>
                    <a:pt x="751" y="1143"/>
                  </a:moveTo>
                  <a:lnTo>
                    <a:pt x="715" y="1118"/>
                  </a:lnTo>
                  <a:lnTo>
                    <a:pt x="712" y="1122"/>
                  </a:lnTo>
                  <a:lnTo>
                    <a:pt x="747" y="1148"/>
                  </a:lnTo>
                  <a:lnTo>
                    <a:pt x="751" y="1143"/>
                  </a:lnTo>
                  <a:close/>
                  <a:moveTo>
                    <a:pt x="679" y="1092"/>
                  </a:moveTo>
                  <a:lnTo>
                    <a:pt x="644" y="1066"/>
                  </a:lnTo>
                  <a:lnTo>
                    <a:pt x="641" y="1070"/>
                  </a:lnTo>
                  <a:lnTo>
                    <a:pt x="676" y="1096"/>
                  </a:lnTo>
                  <a:lnTo>
                    <a:pt x="679" y="1092"/>
                  </a:lnTo>
                  <a:close/>
                  <a:moveTo>
                    <a:pt x="608" y="1040"/>
                  </a:moveTo>
                  <a:lnTo>
                    <a:pt x="573" y="1014"/>
                  </a:lnTo>
                  <a:lnTo>
                    <a:pt x="569" y="1019"/>
                  </a:lnTo>
                  <a:lnTo>
                    <a:pt x="605" y="1044"/>
                  </a:lnTo>
                  <a:lnTo>
                    <a:pt x="608" y="1040"/>
                  </a:lnTo>
                  <a:close/>
                  <a:moveTo>
                    <a:pt x="537" y="988"/>
                  </a:moveTo>
                  <a:lnTo>
                    <a:pt x="501" y="962"/>
                  </a:lnTo>
                  <a:lnTo>
                    <a:pt x="498" y="967"/>
                  </a:lnTo>
                  <a:lnTo>
                    <a:pt x="534" y="993"/>
                  </a:lnTo>
                  <a:lnTo>
                    <a:pt x="537" y="988"/>
                  </a:lnTo>
                  <a:close/>
                  <a:moveTo>
                    <a:pt x="466" y="937"/>
                  </a:moveTo>
                  <a:lnTo>
                    <a:pt x="430" y="911"/>
                  </a:lnTo>
                  <a:lnTo>
                    <a:pt x="427" y="915"/>
                  </a:lnTo>
                  <a:lnTo>
                    <a:pt x="463" y="941"/>
                  </a:lnTo>
                  <a:lnTo>
                    <a:pt x="466" y="937"/>
                  </a:lnTo>
                  <a:close/>
                  <a:moveTo>
                    <a:pt x="395" y="885"/>
                  </a:moveTo>
                  <a:lnTo>
                    <a:pt x="359" y="859"/>
                  </a:lnTo>
                  <a:lnTo>
                    <a:pt x="356" y="863"/>
                  </a:lnTo>
                  <a:lnTo>
                    <a:pt x="391" y="889"/>
                  </a:lnTo>
                  <a:lnTo>
                    <a:pt x="395" y="885"/>
                  </a:lnTo>
                  <a:close/>
                  <a:moveTo>
                    <a:pt x="323" y="833"/>
                  </a:moveTo>
                  <a:lnTo>
                    <a:pt x="288" y="807"/>
                  </a:lnTo>
                  <a:lnTo>
                    <a:pt x="285" y="812"/>
                  </a:lnTo>
                  <a:lnTo>
                    <a:pt x="320" y="838"/>
                  </a:lnTo>
                  <a:lnTo>
                    <a:pt x="323" y="833"/>
                  </a:lnTo>
                  <a:close/>
                  <a:moveTo>
                    <a:pt x="252" y="781"/>
                  </a:moveTo>
                  <a:lnTo>
                    <a:pt x="217" y="755"/>
                  </a:lnTo>
                  <a:lnTo>
                    <a:pt x="213" y="760"/>
                  </a:lnTo>
                  <a:lnTo>
                    <a:pt x="249" y="786"/>
                  </a:lnTo>
                  <a:lnTo>
                    <a:pt x="252" y="781"/>
                  </a:lnTo>
                  <a:close/>
                  <a:moveTo>
                    <a:pt x="181" y="730"/>
                  </a:moveTo>
                  <a:lnTo>
                    <a:pt x="145" y="704"/>
                  </a:lnTo>
                  <a:lnTo>
                    <a:pt x="142" y="708"/>
                  </a:lnTo>
                  <a:lnTo>
                    <a:pt x="178" y="734"/>
                  </a:lnTo>
                  <a:lnTo>
                    <a:pt x="181" y="730"/>
                  </a:lnTo>
                  <a:close/>
                  <a:moveTo>
                    <a:pt x="110" y="678"/>
                  </a:moveTo>
                  <a:lnTo>
                    <a:pt x="74" y="652"/>
                  </a:lnTo>
                  <a:lnTo>
                    <a:pt x="71" y="656"/>
                  </a:lnTo>
                  <a:lnTo>
                    <a:pt x="107" y="682"/>
                  </a:lnTo>
                  <a:lnTo>
                    <a:pt x="110" y="678"/>
                  </a:lnTo>
                  <a:close/>
                  <a:moveTo>
                    <a:pt x="39" y="626"/>
                  </a:moveTo>
                  <a:lnTo>
                    <a:pt x="3" y="600"/>
                  </a:lnTo>
                  <a:lnTo>
                    <a:pt x="0" y="605"/>
                  </a:lnTo>
                  <a:lnTo>
                    <a:pt x="35" y="631"/>
                  </a:lnTo>
                  <a:lnTo>
                    <a:pt x="39" y="626"/>
                  </a:lnTo>
                  <a:close/>
                  <a:moveTo>
                    <a:pt x="56" y="594"/>
                  </a:moveTo>
                  <a:lnTo>
                    <a:pt x="56" y="589"/>
                  </a:lnTo>
                  <a:lnTo>
                    <a:pt x="12" y="589"/>
                  </a:lnTo>
                  <a:lnTo>
                    <a:pt x="12" y="594"/>
                  </a:lnTo>
                  <a:lnTo>
                    <a:pt x="56" y="594"/>
                  </a:lnTo>
                  <a:close/>
                  <a:moveTo>
                    <a:pt x="144" y="594"/>
                  </a:moveTo>
                  <a:lnTo>
                    <a:pt x="144" y="589"/>
                  </a:lnTo>
                  <a:lnTo>
                    <a:pt x="100" y="589"/>
                  </a:lnTo>
                  <a:lnTo>
                    <a:pt x="100" y="594"/>
                  </a:lnTo>
                  <a:lnTo>
                    <a:pt x="144" y="594"/>
                  </a:lnTo>
                  <a:close/>
                  <a:moveTo>
                    <a:pt x="232" y="594"/>
                  </a:moveTo>
                  <a:lnTo>
                    <a:pt x="232" y="589"/>
                  </a:lnTo>
                  <a:lnTo>
                    <a:pt x="188" y="589"/>
                  </a:lnTo>
                  <a:lnTo>
                    <a:pt x="188" y="594"/>
                  </a:lnTo>
                  <a:lnTo>
                    <a:pt x="232" y="594"/>
                  </a:lnTo>
                  <a:close/>
                  <a:moveTo>
                    <a:pt x="320" y="594"/>
                  </a:moveTo>
                  <a:lnTo>
                    <a:pt x="320" y="589"/>
                  </a:lnTo>
                  <a:lnTo>
                    <a:pt x="276" y="589"/>
                  </a:lnTo>
                  <a:lnTo>
                    <a:pt x="276" y="594"/>
                  </a:lnTo>
                  <a:lnTo>
                    <a:pt x="320" y="594"/>
                  </a:lnTo>
                  <a:close/>
                  <a:moveTo>
                    <a:pt x="408" y="594"/>
                  </a:moveTo>
                  <a:lnTo>
                    <a:pt x="408" y="589"/>
                  </a:lnTo>
                  <a:lnTo>
                    <a:pt x="364" y="589"/>
                  </a:lnTo>
                  <a:lnTo>
                    <a:pt x="364" y="594"/>
                  </a:lnTo>
                  <a:lnTo>
                    <a:pt x="408" y="594"/>
                  </a:lnTo>
                  <a:close/>
                  <a:moveTo>
                    <a:pt x="496" y="594"/>
                  </a:moveTo>
                  <a:lnTo>
                    <a:pt x="496" y="589"/>
                  </a:lnTo>
                  <a:lnTo>
                    <a:pt x="452" y="589"/>
                  </a:lnTo>
                  <a:lnTo>
                    <a:pt x="452" y="594"/>
                  </a:lnTo>
                  <a:lnTo>
                    <a:pt x="496" y="594"/>
                  </a:lnTo>
                  <a:close/>
                  <a:moveTo>
                    <a:pt x="584" y="594"/>
                  </a:moveTo>
                  <a:lnTo>
                    <a:pt x="584" y="589"/>
                  </a:lnTo>
                  <a:lnTo>
                    <a:pt x="540" y="589"/>
                  </a:lnTo>
                  <a:lnTo>
                    <a:pt x="540" y="594"/>
                  </a:lnTo>
                  <a:lnTo>
                    <a:pt x="584" y="594"/>
                  </a:lnTo>
                  <a:close/>
                  <a:moveTo>
                    <a:pt x="672" y="594"/>
                  </a:moveTo>
                  <a:lnTo>
                    <a:pt x="672" y="589"/>
                  </a:lnTo>
                  <a:lnTo>
                    <a:pt x="628" y="589"/>
                  </a:lnTo>
                  <a:lnTo>
                    <a:pt x="628" y="594"/>
                  </a:lnTo>
                  <a:lnTo>
                    <a:pt x="672" y="594"/>
                  </a:lnTo>
                  <a:close/>
                  <a:moveTo>
                    <a:pt x="760" y="594"/>
                  </a:moveTo>
                  <a:lnTo>
                    <a:pt x="760" y="589"/>
                  </a:lnTo>
                  <a:lnTo>
                    <a:pt x="716" y="589"/>
                  </a:lnTo>
                  <a:lnTo>
                    <a:pt x="716" y="594"/>
                  </a:lnTo>
                  <a:lnTo>
                    <a:pt x="760" y="594"/>
                  </a:lnTo>
                  <a:close/>
                  <a:moveTo>
                    <a:pt x="848" y="594"/>
                  </a:moveTo>
                  <a:lnTo>
                    <a:pt x="848" y="589"/>
                  </a:lnTo>
                  <a:lnTo>
                    <a:pt x="804" y="589"/>
                  </a:lnTo>
                  <a:lnTo>
                    <a:pt x="804" y="594"/>
                  </a:lnTo>
                  <a:lnTo>
                    <a:pt x="848" y="594"/>
                  </a:lnTo>
                  <a:close/>
                  <a:moveTo>
                    <a:pt x="936" y="594"/>
                  </a:moveTo>
                  <a:lnTo>
                    <a:pt x="936" y="589"/>
                  </a:lnTo>
                  <a:lnTo>
                    <a:pt x="892" y="589"/>
                  </a:lnTo>
                  <a:lnTo>
                    <a:pt x="892" y="594"/>
                  </a:lnTo>
                  <a:lnTo>
                    <a:pt x="936" y="594"/>
                  </a:lnTo>
                  <a:close/>
                  <a:moveTo>
                    <a:pt x="1112" y="594"/>
                  </a:moveTo>
                  <a:lnTo>
                    <a:pt x="1112" y="589"/>
                  </a:lnTo>
                  <a:lnTo>
                    <a:pt x="1068" y="589"/>
                  </a:lnTo>
                  <a:lnTo>
                    <a:pt x="1068" y="594"/>
                  </a:lnTo>
                  <a:lnTo>
                    <a:pt x="1112" y="594"/>
                  </a:lnTo>
                  <a:close/>
                  <a:moveTo>
                    <a:pt x="1200" y="594"/>
                  </a:moveTo>
                  <a:lnTo>
                    <a:pt x="1200" y="589"/>
                  </a:lnTo>
                  <a:lnTo>
                    <a:pt x="1156" y="589"/>
                  </a:lnTo>
                  <a:lnTo>
                    <a:pt x="1156" y="594"/>
                  </a:lnTo>
                  <a:lnTo>
                    <a:pt x="1200" y="594"/>
                  </a:lnTo>
                  <a:close/>
                  <a:moveTo>
                    <a:pt x="1288" y="594"/>
                  </a:moveTo>
                  <a:lnTo>
                    <a:pt x="1288" y="589"/>
                  </a:lnTo>
                  <a:lnTo>
                    <a:pt x="1244" y="589"/>
                  </a:lnTo>
                  <a:lnTo>
                    <a:pt x="1244" y="594"/>
                  </a:lnTo>
                  <a:lnTo>
                    <a:pt x="1288" y="594"/>
                  </a:lnTo>
                  <a:close/>
                  <a:moveTo>
                    <a:pt x="1376" y="594"/>
                  </a:moveTo>
                  <a:lnTo>
                    <a:pt x="1376" y="589"/>
                  </a:lnTo>
                  <a:lnTo>
                    <a:pt x="1332" y="589"/>
                  </a:lnTo>
                  <a:lnTo>
                    <a:pt x="1332" y="594"/>
                  </a:lnTo>
                  <a:lnTo>
                    <a:pt x="1376" y="594"/>
                  </a:lnTo>
                  <a:close/>
                  <a:moveTo>
                    <a:pt x="1464" y="594"/>
                  </a:moveTo>
                  <a:lnTo>
                    <a:pt x="1464" y="589"/>
                  </a:lnTo>
                  <a:lnTo>
                    <a:pt x="1420" y="589"/>
                  </a:lnTo>
                  <a:lnTo>
                    <a:pt x="1420" y="594"/>
                  </a:lnTo>
                  <a:lnTo>
                    <a:pt x="1464" y="594"/>
                  </a:lnTo>
                  <a:close/>
                  <a:moveTo>
                    <a:pt x="1552" y="594"/>
                  </a:moveTo>
                  <a:lnTo>
                    <a:pt x="1552" y="589"/>
                  </a:lnTo>
                  <a:lnTo>
                    <a:pt x="1508" y="589"/>
                  </a:lnTo>
                  <a:lnTo>
                    <a:pt x="1508" y="594"/>
                  </a:lnTo>
                  <a:lnTo>
                    <a:pt x="1552" y="594"/>
                  </a:lnTo>
                  <a:close/>
                  <a:moveTo>
                    <a:pt x="1589" y="597"/>
                  </a:moveTo>
                  <a:lnTo>
                    <a:pt x="1586" y="592"/>
                  </a:lnTo>
                  <a:lnTo>
                    <a:pt x="1550" y="618"/>
                  </a:lnTo>
                  <a:lnTo>
                    <a:pt x="1554" y="623"/>
                  </a:lnTo>
                  <a:lnTo>
                    <a:pt x="1589" y="597"/>
                  </a:lnTo>
                  <a:close/>
                  <a:moveTo>
                    <a:pt x="1518" y="648"/>
                  </a:moveTo>
                  <a:lnTo>
                    <a:pt x="1515" y="644"/>
                  </a:lnTo>
                  <a:lnTo>
                    <a:pt x="1479" y="670"/>
                  </a:lnTo>
                  <a:lnTo>
                    <a:pt x="1482" y="674"/>
                  </a:lnTo>
                  <a:lnTo>
                    <a:pt x="1518" y="648"/>
                  </a:lnTo>
                  <a:close/>
                  <a:moveTo>
                    <a:pt x="1447" y="700"/>
                  </a:moveTo>
                  <a:lnTo>
                    <a:pt x="1444" y="696"/>
                  </a:lnTo>
                  <a:lnTo>
                    <a:pt x="1408" y="722"/>
                  </a:lnTo>
                  <a:lnTo>
                    <a:pt x="1411" y="726"/>
                  </a:lnTo>
                  <a:lnTo>
                    <a:pt x="1447" y="700"/>
                  </a:lnTo>
                  <a:close/>
                  <a:moveTo>
                    <a:pt x="1376" y="752"/>
                  </a:moveTo>
                  <a:lnTo>
                    <a:pt x="1372" y="748"/>
                  </a:lnTo>
                  <a:lnTo>
                    <a:pt x="1337" y="773"/>
                  </a:lnTo>
                  <a:lnTo>
                    <a:pt x="1340" y="778"/>
                  </a:lnTo>
                  <a:lnTo>
                    <a:pt x="1376" y="752"/>
                  </a:lnTo>
                  <a:close/>
                  <a:moveTo>
                    <a:pt x="1304" y="804"/>
                  </a:moveTo>
                  <a:lnTo>
                    <a:pt x="1301" y="799"/>
                  </a:lnTo>
                  <a:lnTo>
                    <a:pt x="1266" y="825"/>
                  </a:lnTo>
                  <a:lnTo>
                    <a:pt x="1269" y="830"/>
                  </a:lnTo>
                  <a:lnTo>
                    <a:pt x="1304" y="804"/>
                  </a:lnTo>
                  <a:close/>
                  <a:moveTo>
                    <a:pt x="1233" y="855"/>
                  </a:moveTo>
                  <a:lnTo>
                    <a:pt x="1230" y="851"/>
                  </a:lnTo>
                  <a:lnTo>
                    <a:pt x="1194" y="877"/>
                  </a:lnTo>
                  <a:lnTo>
                    <a:pt x="1198" y="881"/>
                  </a:lnTo>
                  <a:lnTo>
                    <a:pt x="1233" y="855"/>
                  </a:lnTo>
                  <a:close/>
                  <a:moveTo>
                    <a:pt x="1162" y="907"/>
                  </a:moveTo>
                  <a:lnTo>
                    <a:pt x="1159" y="903"/>
                  </a:lnTo>
                  <a:lnTo>
                    <a:pt x="1123" y="929"/>
                  </a:lnTo>
                  <a:lnTo>
                    <a:pt x="1126" y="933"/>
                  </a:lnTo>
                  <a:lnTo>
                    <a:pt x="1162" y="907"/>
                  </a:lnTo>
                  <a:close/>
                  <a:moveTo>
                    <a:pt x="1091" y="959"/>
                  </a:moveTo>
                  <a:lnTo>
                    <a:pt x="1088" y="954"/>
                  </a:lnTo>
                  <a:lnTo>
                    <a:pt x="1052" y="980"/>
                  </a:lnTo>
                  <a:lnTo>
                    <a:pt x="1055" y="985"/>
                  </a:lnTo>
                  <a:lnTo>
                    <a:pt x="1091" y="959"/>
                  </a:lnTo>
                  <a:close/>
                  <a:moveTo>
                    <a:pt x="1020" y="1011"/>
                  </a:moveTo>
                  <a:lnTo>
                    <a:pt x="1016" y="1006"/>
                  </a:lnTo>
                  <a:lnTo>
                    <a:pt x="981" y="1032"/>
                  </a:lnTo>
                  <a:lnTo>
                    <a:pt x="984" y="1036"/>
                  </a:lnTo>
                  <a:lnTo>
                    <a:pt x="1020" y="1011"/>
                  </a:lnTo>
                  <a:close/>
                  <a:moveTo>
                    <a:pt x="948" y="1062"/>
                  </a:moveTo>
                  <a:lnTo>
                    <a:pt x="945" y="1058"/>
                  </a:lnTo>
                  <a:lnTo>
                    <a:pt x="910" y="1084"/>
                  </a:lnTo>
                  <a:lnTo>
                    <a:pt x="913" y="1088"/>
                  </a:lnTo>
                  <a:lnTo>
                    <a:pt x="948" y="1062"/>
                  </a:lnTo>
                  <a:close/>
                  <a:moveTo>
                    <a:pt x="877" y="1114"/>
                  </a:moveTo>
                  <a:lnTo>
                    <a:pt x="874" y="1110"/>
                  </a:lnTo>
                  <a:lnTo>
                    <a:pt x="838" y="1135"/>
                  </a:lnTo>
                  <a:lnTo>
                    <a:pt x="842" y="1140"/>
                  </a:lnTo>
                  <a:lnTo>
                    <a:pt x="877" y="1114"/>
                  </a:lnTo>
                  <a:close/>
                  <a:moveTo>
                    <a:pt x="735" y="1218"/>
                  </a:moveTo>
                  <a:lnTo>
                    <a:pt x="732" y="1213"/>
                  </a:lnTo>
                  <a:lnTo>
                    <a:pt x="696" y="1239"/>
                  </a:lnTo>
                  <a:lnTo>
                    <a:pt x="699" y="1243"/>
                  </a:lnTo>
                  <a:lnTo>
                    <a:pt x="735" y="1218"/>
                  </a:lnTo>
                  <a:close/>
                  <a:moveTo>
                    <a:pt x="664" y="1269"/>
                  </a:moveTo>
                  <a:lnTo>
                    <a:pt x="660" y="1265"/>
                  </a:lnTo>
                  <a:lnTo>
                    <a:pt x="625" y="1291"/>
                  </a:lnTo>
                  <a:lnTo>
                    <a:pt x="628" y="1295"/>
                  </a:lnTo>
                  <a:lnTo>
                    <a:pt x="664" y="1269"/>
                  </a:lnTo>
                  <a:close/>
                  <a:moveTo>
                    <a:pt x="592" y="1321"/>
                  </a:moveTo>
                  <a:lnTo>
                    <a:pt x="589" y="1317"/>
                  </a:lnTo>
                  <a:lnTo>
                    <a:pt x="554" y="1342"/>
                  </a:lnTo>
                  <a:lnTo>
                    <a:pt x="557" y="1347"/>
                  </a:lnTo>
                  <a:lnTo>
                    <a:pt x="592" y="1321"/>
                  </a:lnTo>
                  <a:close/>
                  <a:moveTo>
                    <a:pt x="521" y="1373"/>
                  </a:moveTo>
                  <a:lnTo>
                    <a:pt x="518" y="1368"/>
                  </a:lnTo>
                  <a:lnTo>
                    <a:pt x="482" y="1394"/>
                  </a:lnTo>
                  <a:lnTo>
                    <a:pt x="486" y="1399"/>
                  </a:lnTo>
                  <a:lnTo>
                    <a:pt x="521" y="1373"/>
                  </a:lnTo>
                  <a:close/>
                  <a:moveTo>
                    <a:pt x="450" y="1424"/>
                  </a:moveTo>
                  <a:lnTo>
                    <a:pt x="447" y="1420"/>
                  </a:lnTo>
                  <a:lnTo>
                    <a:pt x="411" y="1446"/>
                  </a:lnTo>
                  <a:lnTo>
                    <a:pt x="414" y="1450"/>
                  </a:lnTo>
                  <a:lnTo>
                    <a:pt x="450" y="1424"/>
                  </a:lnTo>
                  <a:close/>
                  <a:moveTo>
                    <a:pt x="379" y="1476"/>
                  </a:moveTo>
                  <a:lnTo>
                    <a:pt x="376" y="1472"/>
                  </a:lnTo>
                  <a:lnTo>
                    <a:pt x="340" y="1498"/>
                  </a:lnTo>
                  <a:lnTo>
                    <a:pt x="343" y="1502"/>
                  </a:lnTo>
                  <a:lnTo>
                    <a:pt x="379" y="1476"/>
                  </a:lnTo>
                  <a:close/>
                  <a:moveTo>
                    <a:pt x="309" y="1494"/>
                  </a:moveTo>
                  <a:lnTo>
                    <a:pt x="304" y="1492"/>
                  </a:lnTo>
                  <a:lnTo>
                    <a:pt x="288" y="1542"/>
                  </a:lnTo>
                  <a:lnTo>
                    <a:pt x="298" y="1535"/>
                  </a:lnTo>
                  <a:lnTo>
                    <a:pt x="298" y="1528"/>
                  </a:lnTo>
                  <a:lnTo>
                    <a:pt x="309" y="1494"/>
                  </a:lnTo>
                  <a:close/>
                  <a:moveTo>
                    <a:pt x="308" y="1528"/>
                  </a:moveTo>
                  <a:lnTo>
                    <a:pt x="304" y="1523"/>
                  </a:lnTo>
                  <a:lnTo>
                    <a:pt x="298" y="1528"/>
                  </a:lnTo>
                  <a:lnTo>
                    <a:pt x="298" y="1535"/>
                  </a:lnTo>
                  <a:lnTo>
                    <a:pt x="308" y="1528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7" name="docshape134"/>
            <p:cNvSpPr>
              <a:spLocks/>
            </p:cNvSpPr>
            <p:nvPr/>
          </p:nvSpPr>
          <p:spPr bwMode="auto">
            <a:xfrm>
              <a:off x="12438" y="3724"/>
              <a:ext cx="1611" cy="1532"/>
            </a:xfrm>
            <a:custGeom>
              <a:avLst/>
              <a:gdLst/>
              <a:ahLst/>
              <a:cxnLst>
                <a:cxn ang="0">
                  <a:pos x="1610" y="585"/>
                </a:cxn>
                <a:cxn ang="0">
                  <a:pos x="805" y="0"/>
                </a:cxn>
                <a:cxn ang="0">
                  <a:pos x="0" y="585"/>
                </a:cxn>
                <a:cxn ang="0">
                  <a:pos x="5" y="602"/>
                </a:cxn>
                <a:cxn ang="0">
                  <a:pos x="5" y="587"/>
                </a:cxn>
                <a:cxn ang="0">
                  <a:pos x="805" y="6"/>
                </a:cxn>
                <a:cxn ang="0">
                  <a:pos x="1604" y="587"/>
                </a:cxn>
                <a:cxn ang="0">
                  <a:pos x="1604" y="602"/>
                </a:cxn>
                <a:cxn ang="0">
                  <a:pos x="1610" y="585"/>
                </a:cxn>
                <a:cxn ang="0">
                  <a:pos x="311" y="1527"/>
                </a:cxn>
                <a:cxn ang="0">
                  <a:pos x="5" y="587"/>
                </a:cxn>
                <a:cxn ang="0">
                  <a:pos x="5" y="602"/>
                </a:cxn>
                <a:cxn ang="0">
                  <a:pos x="307" y="1531"/>
                </a:cxn>
                <a:cxn ang="0">
                  <a:pos x="309" y="1531"/>
                </a:cxn>
                <a:cxn ang="0">
                  <a:pos x="30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27"/>
                </a:cxn>
                <a:cxn ang="0">
                  <a:pos x="309" y="1527"/>
                </a:cxn>
                <a:cxn ang="0">
                  <a:pos x="309" y="1529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311" y="1528"/>
                </a:cxn>
                <a:cxn ang="0">
                  <a:pos x="309" y="1529"/>
                </a:cxn>
                <a:cxn ang="0">
                  <a:pos x="309" y="1531"/>
                </a:cxn>
                <a:cxn ang="0">
                  <a:pos x="311" y="1531"/>
                </a:cxn>
                <a:cxn ang="0">
                  <a:pos x="1604" y="602"/>
                </a:cxn>
                <a:cxn ang="0">
                  <a:pos x="1604" y="587"/>
                </a:cxn>
                <a:cxn ang="0">
                  <a:pos x="1299" y="1527"/>
                </a:cxn>
                <a:cxn ang="0">
                  <a:pos x="311" y="1527"/>
                </a:cxn>
                <a:cxn ang="0">
                  <a:pos x="311" y="1528"/>
                </a:cxn>
                <a:cxn ang="0">
                  <a:pos x="311" y="1531"/>
                </a:cxn>
                <a:cxn ang="0">
                  <a:pos x="1303" y="1531"/>
                </a:cxn>
                <a:cxn ang="0">
                  <a:pos x="1604" y="602"/>
                </a:cxn>
              </a:cxnLst>
              <a:rect l="0" t="0" r="r" b="b"/>
              <a:pathLst>
                <a:path w="1611" h="1532">
                  <a:moveTo>
                    <a:pt x="1610" y="585"/>
                  </a:moveTo>
                  <a:lnTo>
                    <a:pt x="805" y="0"/>
                  </a:lnTo>
                  <a:lnTo>
                    <a:pt x="0" y="585"/>
                  </a:lnTo>
                  <a:lnTo>
                    <a:pt x="5" y="602"/>
                  </a:lnTo>
                  <a:lnTo>
                    <a:pt x="5" y="587"/>
                  </a:lnTo>
                  <a:lnTo>
                    <a:pt x="805" y="6"/>
                  </a:lnTo>
                  <a:lnTo>
                    <a:pt x="1604" y="587"/>
                  </a:lnTo>
                  <a:lnTo>
                    <a:pt x="1604" y="602"/>
                  </a:lnTo>
                  <a:lnTo>
                    <a:pt x="1610" y="585"/>
                  </a:lnTo>
                  <a:close/>
                  <a:moveTo>
                    <a:pt x="311" y="1527"/>
                  </a:moveTo>
                  <a:lnTo>
                    <a:pt x="5" y="587"/>
                  </a:lnTo>
                  <a:lnTo>
                    <a:pt x="5" y="602"/>
                  </a:lnTo>
                  <a:lnTo>
                    <a:pt x="307" y="1531"/>
                  </a:lnTo>
                  <a:lnTo>
                    <a:pt x="309" y="1531"/>
                  </a:lnTo>
                  <a:lnTo>
                    <a:pt x="309" y="1527"/>
                  </a:lnTo>
                  <a:lnTo>
                    <a:pt x="311" y="1527"/>
                  </a:lnTo>
                  <a:close/>
                  <a:moveTo>
                    <a:pt x="311" y="1528"/>
                  </a:moveTo>
                  <a:lnTo>
                    <a:pt x="311" y="1527"/>
                  </a:lnTo>
                  <a:lnTo>
                    <a:pt x="309" y="1527"/>
                  </a:lnTo>
                  <a:lnTo>
                    <a:pt x="309" y="1529"/>
                  </a:lnTo>
                  <a:lnTo>
                    <a:pt x="311" y="1528"/>
                  </a:lnTo>
                  <a:close/>
                  <a:moveTo>
                    <a:pt x="311" y="1531"/>
                  </a:moveTo>
                  <a:lnTo>
                    <a:pt x="311" y="1528"/>
                  </a:lnTo>
                  <a:lnTo>
                    <a:pt x="309" y="1529"/>
                  </a:lnTo>
                  <a:lnTo>
                    <a:pt x="309" y="1531"/>
                  </a:lnTo>
                  <a:lnTo>
                    <a:pt x="311" y="1531"/>
                  </a:lnTo>
                  <a:close/>
                  <a:moveTo>
                    <a:pt x="1604" y="602"/>
                  </a:moveTo>
                  <a:lnTo>
                    <a:pt x="1604" y="587"/>
                  </a:lnTo>
                  <a:lnTo>
                    <a:pt x="1299" y="1527"/>
                  </a:lnTo>
                  <a:lnTo>
                    <a:pt x="311" y="1527"/>
                  </a:lnTo>
                  <a:lnTo>
                    <a:pt x="311" y="1528"/>
                  </a:lnTo>
                  <a:lnTo>
                    <a:pt x="311" y="1531"/>
                  </a:lnTo>
                  <a:lnTo>
                    <a:pt x="1303" y="1531"/>
                  </a:lnTo>
                  <a:lnTo>
                    <a:pt x="1604" y="602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8" name="docshape135"/>
            <p:cNvSpPr>
              <a:spLocks/>
            </p:cNvSpPr>
            <p:nvPr/>
          </p:nvSpPr>
          <p:spPr bwMode="auto">
            <a:xfrm>
              <a:off x="12454" y="3718"/>
              <a:ext cx="1590" cy="1543"/>
            </a:xfrm>
            <a:custGeom>
              <a:avLst/>
              <a:gdLst/>
              <a:ahLst/>
              <a:cxnLst>
                <a:cxn ang="0">
                  <a:pos x="345" y="1367"/>
                </a:cxn>
                <a:cxn ang="0">
                  <a:pos x="418" y="1159"/>
                </a:cxn>
                <a:cxn ang="0">
                  <a:pos x="431" y="1117"/>
                </a:cxn>
                <a:cxn ang="0">
                  <a:pos x="494" y="906"/>
                </a:cxn>
                <a:cxn ang="0">
                  <a:pos x="527" y="824"/>
                </a:cxn>
                <a:cxn ang="0">
                  <a:pos x="562" y="697"/>
                </a:cxn>
                <a:cxn ang="0">
                  <a:pos x="635" y="490"/>
                </a:cxn>
                <a:cxn ang="0">
                  <a:pos x="649" y="448"/>
                </a:cxn>
                <a:cxn ang="0">
                  <a:pos x="712" y="237"/>
                </a:cxn>
                <a:cxn ang="0">
                  <a:pos x="744" y="155"/>
                </a:cxn>
                <a:cxn ang="0">
                  <a:pos x="780" y="28"/>
                </a:cxn>
                <a:cxn ang="0">
                  <a:pos x="821" y="115"/>
                </a:cxn>
                <a:cxn ang="0">
                  <a:pos x="867" y="239"/>
                </a:cxn>
                <a:cxn ang="0">
                  <a:pos x="907" y="365"/>
                </a:cxn>
                <a:cxn ang="0">
                  <a:pos x="943" y="492"/>
                </a:cxn>
                <a:cxn ang="0">
                  <a:pos x="980" y="589"/>
                </a:cxn>
                <a:cxn ang="0">
                  <a:pos x="980" y="594"/>
                </a:cxn>
                <a:cxn ang="0">
                  <a:pos x="1024" y="594"/>
                </a:cxn>
                <a:cxn ang="0">
                  <a:pos x="1025" y="743"/>
                </a:cxn>
                <a:cxn ang="0">
                  <a:pos x="1098" y="951"/>
                </a:cxn>
                <a:cxn ang="0">
                  <a:pos x="1120" y="1036"/>
                </a:cxn>
                <a:cxn ang="0">
                  <a:pos x="1166" y="1160"/>
                </a:cxn>
                <a:cxn ang="0">
                  <a:pos x="1207" y="1285"/>
                </a:cxn>
                <a:cxn ang="0">
                  <a:pos x="1242" y="1413"/>
                </a:cxn>
                <a:cxn ang="0">
                  <a:pos x="1286" y="1533"/>
                </a:cxn>
                <a:cxn ang="0">
                  <a:pos x="1281" y="1536"/>
                </a:cxn>
                <a:cxn ang="0">
                  <a:pos x="1249" y="1506"/>
                </a:cxn>
                <a:cxn ang="0">
                  <a:pos x="1174" y="1458"/>
                </a:cxn>
                <a:cxn ang="0">
                  <a:pos x="1000" y="1324"/>
                </a:cxn>
                <a:cxn ang="0">
                  <a:pos x="964" y="1299"/>
                </a:cxn>
                <a:cxn ang="0">
                  <a:pos x="767" y="1187"/>
                </a:cxn>
                <a:cxn ang="0">
                  <a:pos x="793" y="1175"/>
                </a:cxn>
                <a:cxn ang="0">
                  <a:pos x="818" y="1200"/>
                </a:cxn>
                <a:cxn ang="0">
                  <a:pos x="715" y="1118"/>
                </a:cxn>
                <a:cxn ang="0">
                  <a:pos x="679" y="1092"/>
                </a:cxn>
                <a:cxn ang="0">
                  <a:pos x="498" y="967"/>
                </a:cxn>
                <a:cxn ang="0">
                  <a:pos x="394" y="885"/>
                </a:cxn>
                <a:cxn ang="0">
                  <a:pos x="320" y="838"/>
                </a:cxn>
                <a:cxn ang="0">
                  <a:pos x="145" y="704"/>
                </a:cxn>
                <a:cxn ang="0">
                  <a:pos x="110" y="678"/>
                </a:cxn>
                <a:cxn ang="0">
                  <a:pos x="12" y="589"/>
                </a:cxn>
                <a:cxn ang="0">
                  <a:pos x="232" y="594"/>
                </a:cxn>
                <a:cxn ang="0">
                  <a:pos x="276" y="594"/>
                </a:cxn>
                <a:cxn ang="0">
                  <a:pos x="496" y="589"/>
                </a:cxn>
                <a:cxn ang="0">
                  <a:pos x="584" y="594"/>
                </a:cxn>
                <a:cxn ang="0">
                  <a:pos x="716" y="589"/>
                </a:cxn>
                <a:cxn ang="0">
                  <a:pos x="936" y="594"/>
                </a:cxn>
                <a:cxn ang="0">
                  <a:pos x="1068" y="594"/>
                </a:cxn>
                <a:cxn ang="0">
                  <a:pos x="1288" y="589"/>
                </a:cxn>
                <a:cxn ang="0">
                  <a:pos x="1376" y="594"/>
                </a:cxn>
                <a:cxn ang="0">
                  <a:pos x="1508" y="589"/>
                </a:cxn>
                <a:cxn ang="0">
                  <a:pos x="1518" y="648"/>
                </a:cxn>
                <a:cxn ang="0">
                  <a:pos x="1411" y="726"/>
                </a:cxn>
                <a:cxn ang="0">
                  <a:pos x="1301" y="799"/>
                </a:cxn>
                <a:cxn ang="0">
                  <a:pos x="1233" y="855"/>
                </a:cxn>
                <a:cxn ang="0">
                  <a:pos x="1052" y="980"/>
                </a:cxn>
                <a:cxn ang="0">
                  <a:pos x="948" y="1062"/>
                </a:cxn>
                <a:cxn ang="0">
                  <a:pos x="841" y="1140"/>
                </a:cxn>
                <a:cxn ang="0">
                  <a:pos x="660" y="1265"/>
                </a:cxn>
                <a:cxn ang="0">
                  <a:pos x="592" y="1321"/>
                </a:cxn>
                <a:cxn ang="0">
                  <a:pos x="411" y="1446"/>
                </a:cxn>
                <a:cxn ang="0">
                  <a:pos x="309" y="1494"/>
                </a:cxn>
                <a:cxn ang="0">
                  <a:pos x="298" y="1528"/>
                </a:cxn>
              </a:cxnLst>
              <a:rect l="0" t="0" r="r" b="b"/>
              <a:pathLst>
                <a:path w="1590" h="1543">
                  <a:moveTo>
                    <a:pt x="336" y="1410"/>
                  </a:moveTo>
                  <a:lnTo>
                    <a:pt x="331" y="1409"/>
                  </a:lnTo>
                  <a:lnTo>
                    <a:pt x="317" y="1450"/>
                  </a:lnTo>
                  <a:lnTo>
                    <a:pt x="323" y="1452"/>
                  </a:lnTo>
                  <a:lnTo>
                    <a:pt x="336" y="1410"/>
                  </a:lnTo>
                  <a:close/>
                  <a:moveTo>
                    <a:pt x="363" y="1327"/>
                  </a:moveTo>
                  <a:lnTo>
                    <a:pt x="358" y="1325"/>
                  </a:lnTo>
                  <a:lnTo>
                    <a:pt x="345" y="1367"/>
                  </a:lnTo>
                  <a:lnTo>
                    <a:pt x="350" y="1368"/>
                  </a:lnTo>
                  <a:lnTo>
                    <a:pt x="363" y="1327"/>
                  </a:lnTo>
                  <a:close/>
                  <a:moveTo>
                    <a:pt x="391" y="1243"/>
                  </a:moveTo>
                  <a:lnTo>
                    <a:pt x="385" y="1241"/>
                  </a:lnTo>
                  <a:lnTo>
                    <a:pt x="372" y="1283"/>
                  </a:lnTo>
                  <a:lnTo>
                    <a:pt x="377" y="1285"/>
                  </a:lnTo>
                  <a:lnTo>
                    <a:pt x="391" y="1243"/>
                  </a:lnTo>
                  <a:close/>
                  <a:moveTo>
                    <a:pt x="418" y="1159"/>
                  </a:moveTo>
                  <a:lnTo>
                    <a:pt x="413" y="1158"/>
                  </a:lnTo>
                  <a:lnTo>
                    <a:pt x="399" y="1199"/>
                  </a:lnTo>
                  <a:lnTo>
                    <a:pt x="404" y="1201"/>
                  </a:lnTo>
                  <a:lnTo>
                    <a:pt x="418" y="1159"/>
                  </a:lnTo>
                  <a:close/>
                  <a:moveTo>
                    <a:pt x="445" y="1076"/>
                  </a:moveTo>
                  <a:lnTo>
                    <a:pt x="440" y="1074"/>
                  </a:lnTo>
                  <a:lnTo>
                    <a:pt x="426" y="1116"/>
                  </a:lnTo>
                  <a:lnTo>
                    <a:pt x="431" y="1117"/>
                  </a:lnTo>
                  <a:lnTo>
                    <a:pt x="445" y="1076"/>
                  </a:lnTo>
                  <a:close/>
                  <a:moveTo>
                    <a:pt x="472" y="992"/>
                  </a:moveTo>
                  <a:lnTo>
                    <a:pt x="467" y="990"/>
                  </a:lnTo>
                  <a:lnTo>
                    <a:pt x="453" y="1032"/>
                  </a:lnTo>
                  <a:lnTo>
                    <a:pt x="459" y="1034"/>
                  </a:lnTo>
                  <a:lnTo>
                    <a:pt x="472" y="992"/>
                  </a:lnTo>
                  <a:close/>
                  <a:moveTo>
                    <a:pt x="499" y="908"/>
                  </a:moveTo>
                  <a:lnTo>
                    <a:pt x="494" y="906"/>
                  </a:lnTo>
                  <a:lnTo>
                    <a:pt x="481" y="948"/>
                  </a:lnTo>
                  <a:lnTo>
                    <a:pt x="486" y="950"/>
                  </a:lnTo>
                  <a:lnTo>
                    <a:pt x="499" y="908"/>
                  </a:lnTo>
                  <a:close/>
                  <a:moveTo>
                    <a:pt x="527" y="824"/>
                  </a:moveTo>
                  <a:lnTo>
                    <a:pt x="521" y="823"/>
                  </a:lnTo>
                  <a:lnTo>
                    <a:pt x="508" y="865"/>
                  </a:lnTo>
                  <a:lnTo>
                    <a:pt x="513" y="866"/>
                  </a:lnTo>
                  <a:lnTo>
                    <a:pt x="527" y="824"/>
                  </a:lnTo>
                  <a:close/>
                  <a:moveTo>
                    <a:pt x="554" y="741"/>
                  </a:moveTo>
                  <a:lnTo>
                    <a:pt x="549" y="739"/>
                  </a:lnTo>
                  <a:lnTo>
                    <a:pt x="535" y="781"/>
                  </a:lnTo>
                  <a:lnTo>
                    <a:pt x="540" y="783"/>
                  </a:lnTo>
                  <a:lnTo>
                    <a:pt x="554" y="741"/>
                  </a:lnTo>
                  <a:close/>
                  <a:moveTo>
                    <a:pt x="581" y="657"/>
                  </a:moveTo>
                  <a:lnTo>
                    <a:pt x="576" y="655"/>
                  </a:lnTo>
                  <a:lnTo>
                    <a:pt x="562" y="697"/>
                  </a:lnTo>
                  <a:lnTo>
                    <a:pt x="567" y="699"/>
                  </a:lnTo>
                  <a:lnTo>
                    <a:pt x="581" y="657"/>
                  </a:lnTo>
                  <a:close/>
                  <a:moveTo>
                    <a:pt x="608" y="573"/>
                  </a:moveTo>
                  <a:lnTo>
                    <a:pt x="603" y="572"/>
                  </a:lnTo>
                  <a:lnTo>
                    <a:pt x="589" y="613"/>
                  </a:lnTo>
                  <a:lnTo>
                    <a:pt x="595" y="615"/>
                  </a:lnTo>
                  <a:lnTo>
                    <a:pt x="608" y="573"/>
                  </a:lnTo>
                  <a:close/>
                  <a:moveTo>
                    <a:pt x="635" y="490"/>
                  </a:moveTo>
                  <a:lnTo>
                    <a:pt x="630" y="488"/>
                  </a:lnTo>
                  <a:lnTo>
                    <a:pt x="617" y="530"/>
                  </a:lnTo>
                  <a:lnTo>
                    <a:pt x="622" y="531"/>
                  </a:lnTo>
                  <a:lnTo>
                    <a:pt x="635" y="490"/>
                  </a:lnTo>
                  <a:close/>
                  <a:moveTo>
                    <a:pt x="663" y="406"/>
                  </a:moveTo>
                  <a:lnTo>
                    <a:pt x="657" y="404"/>
                  </a:lnTo>
                  <a:lnTo>
                    <a:pt x="644" y="446"/>
                  </a:lnTo>
                  <a:lnTo>
                    <a:pt x="649" y="448"/>
                  </a:lnTo>
                  <a:lnTo>
                    <a:pt x="663" y="406"/>
                  </a:lnTo>
                  <a:close/>
                  <a:moveTo>
                    <a:pt x="690" y="322"/>
                  </a:moveTo>
                  <a:lnTo>
                    <a:pt x="685" y="321"/>
                  </a:lnTo>
                  <a:lnTo>
                    <a:pt x="671" y="362"/>
                  </a:lnTo>
                  <a:lnTo>
                    <a:pt x="676" y="364"/>
                  </a:lnTo>
                  <a:lnTo>
                    <a:pt x="690" y="322"/>
                  </a:lnTo>
                  <a:close/>
                  <a:moveTo>
                    <a:pt x="717" y="239"/>
                  </a:moveTo>
                  <a:lnTo>
                    <a:pt x="712" y="237"/>
                  </a:lnTo>
                  <a:lnTo>
                    <a:pt x="698" y="279"/>
                  </a:lnTo>
                  <a:lnTo>
                    <a:pt x="703" y="280"/>
                  </a:lnTo>
                  <a:lnTo>
                    <a:pt x="717" y="239"/>
                  </a:lnTo>
                  <a:close/>
                  <a:moveTo>
                    <a:pt x="744" y="155"/>
                  </a:moveTo>
                  <a:lnTo>
                    <a:pt x="739" y="153"/>
                  </a:lnTo>
                  <a:lnTo>
                    <a:pt x="725" y="195"/>
                  </a:lnTo>
                  <a:lnTo>
                    <a:pt x="731" y="197"/>
                  </a:lnTo>
                  <a:lnTo>
                    <a:pt x="744" y="155"/>
                  </a:lnTo>
                  <a:close/>
                  <a:moveTo>
                    <a:pt x="771" y="71"/>
                  </a:moveTo>
                  <a:lnTo>
                    <a:pt x="766" y="69"/>
                  </a:lnTo>
                  <a:lnTo>
                    <a:pt x="753" y="111"/>
                  </a:lnTo>
                  <a:lnTo>
                    <a:pt x="758" y="113"/>
                  </a:lnTo>
                  <a:lnTo>
                    <a:pt x="771" y="71"/>
                  </a:lnTo>
                  <a:close/>
                  <a:moveTo>
                    <a:pt x="799" y="30"/>
                  </a:moveTo>
                  <a:lnTo>
                    <a:pt x="789" y="0"/>
                  </a:lnTo>
                  <a:lnTo>
                    <a:pt x="780" y="28"/>
                  </a:lnTo>
                  <a:lnTo>
                    <a:pt x="785" y="29"/>
                  </a:lnTo>
                  <a:lnTo>
                    <a:pt x="789" y="18"/>
                  </a:lnTo>
                  <a:lnTo>
                    <a:pt x="793" y="32"/>
                  </a:lnTo>
                  <a:lnTo>
                    <a:pt x="799" y="30"/>
                  </a:lnTo>
                  <a:close/>
                  <a:moveTo>
                    <a:pt x="826" y="114"/>
                  </a:moveTo>
                  <a:lnTo>
                    <a:pt x="812" y="72"/>
                  </a:lnTo>
                  <a:lnTo>
                    <a:pt x="807" y="73"/>
                  </a:lnTo>
                  <a:lnTo>
                    <a:pt x="821" y="115"/>
                  </a:lnTo>
                  <a:lnTo>
                    <a:pt x="826" y="114"/>
                  </a:lnTo>
                  <a:close/>
                  <a:moveTo>
                    <a:pt x="853" y="197"/>
                  </a:moveTo>
                  <a:lnTo>
                    <a:pt x="839" y="155"/>
                  </a:lnTo>
                  <a:lnTo>
                    <a:pt x="834" y="157"/>
                  </a:lnTo>
                  <a:lnTo>
                    <a:pt x="848" y="199"/>
                  </a:lnTo>
                  <a:lnTo>
                    <a:pt x="853" y="197"/>
                  </a:lnTo>
                  <a:close/>
                  <a:moveTo>
                    <a:pt x="880" y="281"/>
                  </a:moveTo>
                  <a:lnTo>
                    <a:pt x="867" y="239"/>
                  </a:lnTo>
                  <a:lnTo>
                    <a:pt x="861" y="241"/>
                  </a:lnTo>
                  <a:lnTo>
                    <a:pt x="875" y="283"/>
                  </a:lnTo>
                  <a:lnTo>
                    <a:pt x="880" y="281"/>
                  </a:lnTo>
                  <a:close/>
                  <a:moveTo>
                    <a:pt x="907" y="365"/>
                  </a:moveTo>
                  <a:lnTo>
                    <a:pt x="894" y="323"/>
                  </a:lnTo>
                  <a:lnTo>
                    <a:pt x="889" y="325"/>
                  </a:lnTo>
                  <a:lnTo>
                    <a:pt x="902" y="366"/>
                  </a:lnTo>
                  <a:lnTo>
                    <a:pt x="907" y="365"/>
                  </a:lnTo>
                  <a:close/>
                  <a:moveTo>
                    <a:pt x="935" y="448"/>
                  </a:moveTo>
                  <a:lnTo>
                    <a:pt x="921" y="407"/>
                  </a:lnTo>
                  <a:lnTo>
                    <a:pt x="916" y="408"/>
                  </a:lnTo>
                  <a:lnTo>
                    <a:pt x="929" y="450"/>
                  </a:lnTo>
                  <a:lnTo>
                    <a:pt x="935" y="448"/>
                  </a:lnTo>
                  <a:close/>
                  <a:moveTo>
                    <a:pt x="962" y="532"/>
                  </a:moveTo>
                  <a:lnTo>
                    <a:pt x="948" y="490"/>
                  </a:lnTo>
                  <a:lnTo>
                    <a:pt x="943" y="492"/>
                  </a:lnTo>
                  <a:lnTo>
                    <a:pt x="957" y="534"/>
                  </a:lnTo>
                  <a:lnTo>
                    <a:pt x="962" y="532"/>
                  </a:lnTo>
                  <a:close/>
                  <a:moveTo>
                    <a:pt x="980" y="589"/>
                  </a:moveTo>
                  <a:lnTo>
                    <a:pt x="975" y="574"/>
                  </a:lnTo>
                  <a:lnTo>
                    <a:pt x="970" y="576"/>
                  </a:lnTo>
                  <a:lnTo>
                    <a:pt x="980" y="606"/>
                  </a:lnTo>
                  <a:lnTo>
                    <a:pt x="980" y="589"/>
                  </a:lnTo>
                  <a:close/>
                  <a:moveTo>
                    <a:pt x="982" y="594"/>
                  </a:moveTo>
                  <a:lnTo>
                    <a:pt x="980" y="589"/>
                  </a:lnTo>
                  <a:lnTo>
                    <a:pt x="980" y="594"/>
                  </a:lnTo>
                  <a:lnTo>
                    <a:pt x="982" y="594"/>
                  </a:lnTo>
                  <a:close/>
                  <a:moveTo>
                    <a:pt x="989" y="616"/>
                  </a:moveTo>
                  <a:lnTo>
                    <a:pt x="982" y="594"/>
                  </a:lnTo>
                  <a:lnTo>
                    <a:pt x="980" y="594"/>
                  </a:lnTo>
                  <a:lnTo>
                    <a:pt x="980" y="606"/>
                  </a:lnTo>
                  <a:lnTo>
                    <a:pt x="984" y="617"/>
                  </a:lnTo>
                  <a:lnTo>
                    <a:pt x="989" y="616"/>
                  </a:lnTo>
                  <a:close/>
                  <a:moveTo>
                    <a:pt x="1024" y="594"/>
                  </a:moveTo>
                  <a:lnTo>
                    <a:pt x="1024" y="589"/>
                  </a:lnTo>
                  <a:lnTo>
                    <a:pt x="980" y="589"/>
                  </a:lnTo>
                  <a:lnTo>
                    <a:pt x="982" y="594"/>
                  </a:lnTo>
                  <a:lnTo>
                    <a:pt x="1024" y="594"/>
                  </a:lnTo>
                  <a:close/>
                  <a:moveTo>
                    <a:pt x="1016" y="699"/>
                  </a:moveTo>
                  <a:lnTo>
                    <a:pt x="1003" y="658"/>
                  </a:lnTo>
                  <a:lnTo>
                    <a:pt x="997" y="659"/>
                  </a:lnTo>
                  <a:lnTo>
                    <a:pt x="1011" y="701"/>
                  </a:lnTo>
                  <a:lnTo>
                    <a:pt x="1016" y="699"/>
                  </a:lnTo>
                  <a:close/>
                  <a:moveTo>
                    <a:pt x="1043" y="783"/>
                  </a:moveTo>
                  <a:lnTo>
                    <a:pt x="1030" y="741"/>
                  </a:lnTo>
                  <a:lnTo>
                    <a:pt x="1025" y="743"/>
                  </a:lnTo>
                  <a:lnTo>
                    <a:pt x="1038" y="785"/>
                  </a:lnTo>
                  <a:lnTo>
                    <a:pt x="1043" y="783"/>
                  </a:lnTo>
                  <a:close/>
                  <a:moveTo>
                    <a:pt x="1071" y="867"/>
                  </a:moveTo>
                  <a:lnTo>
                    <a:pt x="1057" y="825"/>
                  </a:lnTo>
                  <a:lnTo>
                    <a:pt x="1052" y="827"/>
                  </a:lnTo>
                  <a:lnTo>
                    <a:pt x="1065" y="869"/>
                  </a:lnTo>
                  <a:lnTo>
                    <a:pt x="1071" y="867"/>
                  </a:lnTo>
                  <a:close/>
                  <a:moveTo>
                    <a:pt x="1098" y="951"/>
                  </a:moveTo>
                  <a:lnTo>
                    <a:pt x="1084" y="909"/>
                  </a:lnTo>
                  <a:lnTo>
                    <a:pt x="1079" y="910"/>
                  </a:lnTo>
                  <a:lnTo>
                    <a:pt x="1093" y="952"/>
                  </a:lnTo>
                  <a:lnTo>
                    <a:pt x="1098" y="951"/>
                  </a:lnTo>
                  <a:close/>
                  <a:moveTo>
                    <a:pt x="1125" y="1034"/>
                  </a:moveTo>
                  <a:lnTo>
                    <a:pt x="1111" y="992"/>
                  </a:lnTo>
                  <a:lnTo>
                    <a:pt x="1106" y="994"/>
                  </a:lnTo>
                  <a:lnTo>
                    <a:pt x="1120" y="1036"/>
                  </a:lnTo>
                  <a:lnTo>
                    <a:pt x="1125" y="1034"/>
                  </a:lnTo>
                  <a:close/>
                  <a:moveTo>
                    <a:pt x="1152" y="1118"/>
                  </a:moveTo>
                  <a:lnTo>
                    <a:pt x="1139" y="1076"/>
                  </a:lnTo>
                  <a:lnTo>
                    <a:pt x="1133" y="1078"/>
                  </a:lnTo>
                  <a:lnTo>
                    <a:pt x="1147" y="1120"/>
                  </a:lnTo>
                  <a:lnTo>
                    <a:pt x="1152" y="1118"/>
                  </a:lnTo>
                  <a:close/>
                  <a:moveTo>
                    <a:pt x="1179" y="1202"/>
                  </a:moveTo>
                  <a:lnTo>
                    <a:pt x="1166" y="1160"/>
                  </a:lnTo>
                  <a:lnTo>
                    <a:pt x="1161" y="1162"/>
                  </a:lnTo>
                  <a:lnTo>
                    <a:pt x="1174" y="1203"/>
                  </a:lnTo>
                  <a:lnTo>
                    <a:pt x="1179" y="1202"/>
                  </a:lnTo>
                  <a:close/>
                  <a:moveTo>
                    <a:pt x="1207" y="1285"/>
                  </a:moveTo>
                  <a:lnTo>
                    <a:pt x="1193" y="1244"/>
                  </a:lnTo>
                  <a:lnTo>
                    <a:pt x="1188" y="1245"/>
                  </a:lnTo>
                  <a:lnTo>
                    <a:pt x="1201" y="1287"/>
                  </a:lnTo>
                  <a:lnTo>
                    <a:pt x="1207" y="1285"/>
                  </a:lnTo>
                  <a:close/>
                  <a:moveTo>
                    <a:pt x="1234" y="1369"/>
                  </a:moveTo>
                  <a:lnTo>
                    <a:pt x="1220" y="1327"/>
                  </a:lnTo>
                  <a:lnTo>
                    <a:pt x="1215" y="1329"/>
                  </a:lnTo>
                  <a:lnTo>
                    <a:pt x="1228" y="1371"/>
                  </a:lnTo>
                  <a:lnTo>
                    <a:pt x="1234" y="1369"/>
                  </a:lnTo>
                  <a:close/>
                  <a:moveTo>
                    <a:pt x="1261" y="1453"/>
                  </a:moveTo>
                  <a:lnTo>
                    <a:pt x="1247" y="1411"/>
                  </a:lnTo>
                  <a:lnTo>
                    <a:pt x="1242" y="1413"/>
                  </a:lnTo>
                  <a:lnTo>
                    <a:pt x="1256" y="1454"/>
                  </a:lnTo>
                  <a:lnTo>
                    <a:pt x="1261" y="1453"/>
                  </a:lnTo>
                  <a:close/>
                  <a:moveTo>
                    <a:pt x="1290" y="1542"/>
                  </a:moveTo>
                  <a:lnTo>
                    <a:pt x="1275" y="1495"/>
                  </a:lnTo>
                  <a:lnTo>
                    <a:pt x="1269" y="1496"/>
                  </a:lnTo>
                  <a:lnTo>
                    <a:pt x="1282" y="1535"/>
                  </a:lnTo>
                  <a:lnTo>
                    <a:pt x="1284" y="1531"/>
                  </a:lnTo>
                  <a:lnTo>
                    <a:pt x="1286" y="1533"/>
                  </a:lnTo>
                  <a:lnTo>
                    <a:pt x="1286" y="1540"/>
                  </a:lnTo>
                  <a:lnTo>
                    <a:pt x="1290" y="1542"/>
                  </a:lnTo>
                  <a:close/>
                  <a:moveTo>
                    <a:pt x="1286" y="1540"/>
                  </a:moveTo>
                  <a:lnTo>
                    <a:pt x="1286" y="1533"/>
                  </a:lnTo>
                  <a:lnTo>
                    <a:pt x="1285" y="1535"/>
                  </a:lnTo>
                  <a:lnTo>
                    <a:pt x="1282" y="1536"/>
                  </a:lnTo>
                  <a:lnTo>
                    <a:pt x="1282" y="1535"/>
                  </a:lnTo>
                  <a:lnTo>
                    <a:pt x="1281" y="1536"/>
                  </a:lnTo>
                  <a:lnTo>
                    <a:pt x="1286" y="1540"/>
                  </a:lnTo>
                  <a:close/>
                  <a:moveTo>
                    <a:pt x="1286" y="1533"/>
                  </a:moveTo>
                  <a:lnTo>
                    <a:pt x="1284" y="1531"/>
                  </a:lnTo>
                  <a:lnTo>
                    <a:pt x="1282" y="1535"/>
                  </a:lnTo>
                  <a:lnTo>
                    <a:pt x="1282" y="1536"/>
                  </a:lnTo>
                  <a:lnTo>
                    <a:pt x="1285" y="1535"/>
                  </a:lnTo>
                  <a:lnTo>
                    <a:pt x="1286" y="1533"/>
                  </a:lnTo>
                  <a:close/>
                  <a:moveTo>
                    <a:pt x="1249" y="1506"/>
                  </a:moveTo>
                  <a:lnTo>
                    <a:pt x="1213" y="1480"/>
                  </a:lnTo>
                  <a:lnTo>
                    <a:pt x="1210" y="1484"/>
                  </a:lnTo>
                  <a:lnTo>
                    <a:pt x="1246" y="1510"/>
                  </a:lnTo>
                  <a:lnTo>
                    <a:pt x="1249" y="1506"/>
                  </a:lnTo>
                  <a:close/>
                  <a:moveTo>
                    <a:pt x="1178" y="1454"/>
                  </a:moveTo>
                  <a:lnTo>
                    <a:pt x="1142" y="1428"/>
                  </a:lnTo>
                  <a:lnTo>
                    <a:pt x="1139" y="1432"/>
                  </a:lnTo>
                  <a:lnTo>
                    <a:pt x="1174" y="1458"/>
                  </a:lnTo>
                  <a:lnTo>
                    <a:pt x="1178" y="1454"/>
                  </a:lnTo>
                  <a:close/>
                  <a:moveTo>
                    <a:pt x="1106" y="1402"/>
                  </a:moveTo>
                  <a:lnTo>
                    <a:pt x="1071" y="1376"/>
                  </a:lnTo>
                  <a:lnTo>
                    <a:pt x="1068" y="1381"/>
                  </a:lnTo>
                  <a:lnTo>
                    <a:pt x="1103" y="1407"/>
                  </a:lnTo>
                  <a:lnTo>
                    <a:pt x="1106" y="1402"/>
                  </a:lnTo>
                  <a:close/>
                  <a:moveTo>
                    <a:pt x="1035" y="1350"/>
                  </a:moveTo>
                  <a:lnTo>
                    <a:pt x="1000" y="1324"/>
                  </a:lnTo>
                  <a:lnTo>
                    <a:pt x="996" y="1329"/>
                  </a:lnTo>
                  <a:lnTo>
                    <a:pt x="1032" y="1355"/>
                  </a:lnTo>
                  <a:lnTo>
                    <a:pt x="1035" y="1350"/>
                  </a:lnTo>
                  <a:close/>
                  <a:moveTo>
                    <a:pt x="964" y="1299"/>
                  </a:moveTo>
                  <a:lnTo>
                    <a:pt x="928" y="1273"/>
                  </a:lnTo>
                  <a:lnTo>
                    <a:pt x="925" y="1277"/>
                  </a:lnTo>
                  <a:lnTo>
                    <a:pt x="961" y="1303"/>
                  </a:lnTo>
                  <a:lnTo>
                    <a:pt x="964" y="1299"/>
                  </a:lnTo>
                  <a:close/>
                  <a:moveTo>
                    <a:pt x="893" y="1247"/>
                  </a:moveTo>
                  <a:lnTo>
                    <a:pt x="857" y="1221"/>
                  </a:lnTo>
                  <a:lnTo>
                    <a:pt x="854" y="1225"/>
                  </a:lnTo>
                  <a:lnTo>
                    <a:pt x="890" y="1251"/>
                  </a:lnTo>
                  <a:lnTo>
                    <a:pt x="893" y="1247"/>
                  </a:lnTo>
                  <a:close/>
                  <a:moveTo>
                    <a:pt x="789" y="1178"/>
                  </a:moveTo>
                  <a:lnTo>
                    <a:pt x="784" y="1175"/>
                  </a:lnTo>
                  <a:lnTo>
                    <a:pt x="767" y="1187"/>
                  </a:lnTo>
                  <a:lnTo>
                    <a:pt x="770" y="1192"/>
                  </a:lnTo>
                  <a:lnTo>
                    <a:pt x="789" y="1178"/>
                  </a:lnTo>
                  <a:close/>
                  <a:moveTo>
                    <a:pt x="789" y="1171"/>
                  </a:moveTo>
                  <a:lnTo>
                    <a:pt x="786" y="1169"/>
                  </a:lnTo>
                  <a:lnTo>
                    <a:pt x="783" y="1174"/>
                  </a:lnTo>
                  <a:lnTo>
                    <a:pt x="784" y="1175"/>
                  </a:lnTo>
                  <a:lnTo>
                    <a:pt x="789" y="1171"/>
                  </a:lnTo>
                  <a:close/>
                  <a:moveTo>
                    <a:pt x="793" y="1175"/>
                  </a:moveTo>
                  <a:lnTo>
                    <a:pt x="789" y="1171"/>
                  </a:lnTo>
                  <a:lnTo>
                    <a:pt x="784" y="1175"/>
                  </a:lnTo>
                  <a:lnTo>
                    <a:pt x="789" y="1178"/>
                  </a:lnTo>
                  <a:lnTo>
                    <a:pt x="793" y="1175"/>
                  </a:lnTo>
                  <a:close/>
                  <a:moveTo>
                    <a:pt x="822" y="1195"/>
                  </a:moveTo>
                  <a:lnTo>
                    <a:pt x="793" y="1175"/>
                  </a:lnTo>
                  <a:lnTo>
                    <a:pt x="789" y="1178"/>
                  </a:lnTo>
                  <a:lnTo>
                    <a:pt x="818" y="1200"/>
                  </a:lnTo>
                  <a:lnTo>
                    <a:pt x="822" y="1195"/>
                  </a:lnTo>
                  <a:close/>
                  <a:moveTo>
                    <a:pt x="806" y="1166"/>
                  </a:moveTo>
                  <a:lnTo>
                    <a:pt x="803" y="1161"/>
                  </a:lnTo>
                  <a:lnTo>
                    <a:pt x="789" y="1171"/>
                  </a:lnTo>
                  <a:lnTo>
                    <a:pt x="793" y="1175"/>
                  </a:lnTo>
                  <a:lnTo>
                    <a:pt x="806" y="1166"/>
                  </a:lnTo>
                  <a:close/>
                  <a:moveTo>
                    <a:pt x="750" y="1143"/>
                  </a:moveTo>
                  <a:lnTo>
                    <a:pt x="715" y="1118"/>
                  </a:lnTo>
                  <a:lnTo>
                    <a:pt x="712" y="1122"/>
                  </a:lnTo>
                  <a:lnTo>
                    <a:pt x="747" y="1148"/>
                  </a:lnTo>
                  <a:lnTo>
                    <a:pt x="750" y="1143"/>
                  </a:lnTo>
                  <a:close/>
                  <a:moveTo>
                    <a:pt x="679" y="1092"/>
                  </a:moveTo>
                  <a:lnTo>
                    <a:pt x="644" y="1066"/>
                  </a:lnTo>
                  <a:lnTo>
                    <a:pt x="640" y="1070"/>
                  </a:lnTo>
                  <a:lnTo>
                    <a:pt x="676" y="1096"/>
                  </a:lnTo>
                  <a:lnTo>
                    <a:pt x="679" y="1092"/>
                  </a:lnTo>
                  <a:close/>
                  <a:moveTo>
                    <a:pt x="608" y="1040"/>
                  </a:moveTo>
                  <a:lnTo>
                    <a:pt x="572" y="1014"/>
                  </a:lnTo>
                  <a:lnTo>
                    <a:pt x="569" y="1019"/>
                  </a:lnTo>
                  <a:lnTo>
                    <a:pt x="605" y="1044"/>
                  </a:lnTo>
                  <a:lnTo>
                    <a:pt x="608" y="1040"/>
                  </a:lnTo>
                  <a:close/>
                  <a:moveTo>
                    <a:pt x="537" y="988"/>
                  </a:moveTo>
                  <a:lnTo>
                    <a:pt x="501" y="962"/>
                  </a:lnTo>
                  <a:lnTo>
                    <a:pt x="498" y="967"/>
                  </a:lnTo>
                  <a:lnTo>
                    <a:pt x="534" y="993"/>
                  </a:lnTo>
                  <a:lnTo>
                    <a:pt x="537" y="988"/>
                  </a:lnTo>
                  <a:close/>
                  <a:moveTo>
                    <a:pt x="466" y="937"/>
                  </a:moveTo>
                  <a:lnTo>
                    <a:pt x="430" y="911"/>
                  </a:lnTo>
                  <a:lnTo>
                    <a:pt x="427" y="915"/>
                  </a:lnTo>
                  <a:lnTo>
                    <a:pt x="462" y="941"/>
                  </a:lnTo>
                  <a:lnTo>
                    <a:pt x="466" y="937"/>
                  </a:lnTo>
                  <a:close/>
                  <a:moveTo>
                    <a:pt x="394" y="885"/>
                  </a:moveTo>
                  <a:lnTo>
                    <a:pt x="359" y="859"/>
                  </a:lnTo>
                  <a:lnTo>
                    <a:pt x="356" y="863"/>
                  </a:lnTo>
                  <a:lnTo>
                    <a:pt x="391" y="889"/>
                  </a:lnTo>
                  <a:lnTo>
                    <a:pt x="394" y="885"/>
                  </a:lnTo>
                  <a:close/>
                  <a:moveTo>
                    <a:pt x="323" y="833"/>
                  </a:moveTo>
                  <a:lnTo>
                    <a:pt x="288" y="807"/>
                  </a:lnTo>
                  <a:lnTo>
                    <a:pt x="284" y="812"/>
                  </a:lnTo>
                  <a:lnTo>
                    <a:pt x="320" y="838"/>
                  </a:lnTo>
                  <a:lnTo>
                    <a:pt x="323" y="833"/>
                  </a:lnTo>
                  <a:close/>
                  <a:moveTo>
                    <a:pt x="252" y="781"/>
                  </a:moveTo>
                  <a:lnTo>
                    <a:pt x="216" y="755"/>
                  </a:lnTo>
                  <a:lnTo>
                    <a:pt x="213" y="760"/>
                  </a:lnTo>
                  <a:lnTo>
                    <a:pt x="249" y="786"/>
                  </a:lnTo>
                  <a:lnTo>
                    <a:pt x="252" y="781"/>
                  </a:lnTo>
                  <a:close/>
                  <a:moveTo>
                    <a:pt x="181" y="730"/>
                  </a:moveTo>
                  <a:lnTo>
                    <a:pt x="145" y="704"/>
                  </a:lnTo>
                  <a:lnTo>
                    <a:pt x="142" y="708"/>
                  </a:lnTo>
                  <a:lnTo>
                    <a:pt x="178" y="734"/>
                  </a:lnTo>
                  <a:lnTo>
                    <a:pt x="181" y="730"/>
                  </a:lnTo>
                  <a:close/>
                  <a:moveTo>
                    <a:pt x="110" y="678"/>
                  </a:moveTo>
                  <a:lnTo>
                    <a:pt x="74" y="652"/>
                  </a:lnTo>
                  <a:lnTo>
                    <a:pt x="71" y="656"/>
                  </a:lnTo>
                  <a:lnTo>
                    <a:pt x="106" y="682"/>
                  </a:lnTo>
                  <a:lnTo>
                    <a:pt x="110" y="678"/>
                  </a:lnTo>
                  <a:close/>
                  <a:moveTo>
                    <a:pt x="38" y="626"/>
                  </a:moveTo>
                  <a:lnTo>
                    <a:pt x="3" y="600"/>
                  </a:lnTo>
                  <a:lnTo>
                    <a:pt x="0" y="605"/>
                  </a:lnTo>
                  <a:lnTo>
                    <a:pt x="35" y="631"/>
                  </a:lnTo>
                  <a:lnTo>
                    <a:pt x="38" y="626"/>
                  </a:lnTo>
                  <a:close/>
                  <a:moveTo>
                    <a:pt x="56" y="594"/>
                  </a:moveTo>
                  <a:lnTo>
                    <a:pt x="56" y="589"/>
                  </a:lnTo>
                  <a:lnTo>
                    <a:pt x="12" y="589"/>
                  </a:lnTo>
                  <a:lnTo>
                    <a:pt x="12" y="594"/>
                  </a:lnTo>
                  <a:lnTo>
                    <a:pt x="56" y="594"/>
                  </a:lnTo>
                  <a:close/>
                  <a:moveTo>
                    <a:pt x="144" y="594"/>
                  </a:moveTo>
                  <a:lnTo>
                    <a:pt x="144" y="589"/>
                  </a:lnTo>
                  <a:lnTo>
                    <a:pt x="100" y="589"/>
                  </a:lnTo>
                  <a:lnTo>
                    <a:pt x="100" y="594"/>
                  </a:lnTo>
                  <a:lnTo>
                    <a:pt x="144" y="594"/>
                  </a:lnTo>
                  <a:close/>
                  <a:moveTo>
                    <a:pt x="232" y="594"/>
                  </a:moveTo>
                  <a:lnTo>
                    <a:pt x="232" y="589"/>
                  </a:lnTo>
                  <a:lnTo>
                    <a:pt x="188" y="589"/>
                  </a:lnTo>
                  <a:lnTo>
                    <a:pt x="188" y="594"/>
                  </a:lnTo>
                  <a:lnTo>
                    <a:pt x="232" y="594"/>
                  </a:lnTo>
                  <a:close/>
                  <a:moveTo>
                    <a:pt x="320" y="594"/>
                  </a:moveTo>
                  <a:lnTo>
                    <a:pt x="320" y="589"/>
                  </a:lnTo>
                  <a:lnTo>
                    <a:pt x="276" y="589"/>
                  </a:lnTo>
                  <a:lnTo>
                    <a:pt x="276" y="594"/>
                  </a:lnTo>
                  <a:lnTo>
                    <a:pt x="320" y="594"/>
                  </a:lnTo>
                  <a:close/>
                  <a:moveTo>
                    <a:pt x="408" y="594"/>
                  </a:moveTo>
                  <a:lnTo>
                    <a:pt x="408" y="589"/>
                  </a:lnTo>
                  <a:lnTo>
                    <a:pt x="364" y="589"/>
                  </a:lnTo>
                  <a:lnTo>
                    <a:pt x="364" y="594"/>
                  </a:lnTo>
                  <a:lnTo>
                    <a:pt x="408" y="594"/>
                  </a:lnTo>
                  <a:close/>
                  <a:moveTo>
                    <a:pt x="496" y="594"/>
                  </a:moveTo>
                  <a:lnTo>
                    <a:pt x="496" y="589"/>
                  </a:lnTo>
                  <a:lnTo>
                    <a:pt x="452" y="589"/>
                  </a:lnTo>
                  <a:lnTo>
                    <a:pt x="452" y="594"/>
                  </a:lnTo>
                  <a:lnTo>
                    <a:pt x="496" y="594"/>
                  </a:lnTo>
                  <a:close/>
                  <a:moveTo>
                    <a:pt x="584" y="594"/>
                  </a:moveTo>
                  <a:lnTo>
                    <a:pt x="584" y="589"/>
                  </a:lnTo>
                  <a:lnTo>
                    <a:pt x="540" y="589"/>
                  </a:lnTo>
                  <a:lnTo>
                    <a:pt x="540" y="594"/>
                  </a:lnTo>
                  <a:lnTo>
                    <a:pt x="584" y="594"/>
                  </a:lnTo>
                  <a:close/>
                  <a:moveTo>
                    <a:pt x="672" y="594"/>
                  </a:moveTo>
                  <a:lnTo>
                    <a:pt x="672" y="589"/>
                  </a:lnTo>
                  <a:lnTo>
                    <a:pt x="628" y="589"/>
                  </a:lnTo>
                  <a:lnTo>
                    <a:pt x="628" y="594"/>
                  </a:lnTo>
                  <a:lnTo>
                    <a:pt x="672" y="594"/>
                  </a:lnTo>
                  <a:close/>
                  <a:moveTo>
                    <a:pt x="760" y="594"/>
                  </a:moveTo>
                  <a:lnTo>
                    <a:pt x="760" y="589"/>
                  </a:lnTo>
                  <a:lnTo>
                    <a:pt x="716" y="589"/>
                  </a:lnTo>
                  <a:lnTo>
                    <a:pt x="716" y="594"/>
                  </a:lnTo>
                  <a:lnTo>
                    <a:pt x="760" y="594"/>
                  </a:lnTo>
                  <a:close/>
                  <a:moveTo>
                    <a:pt x="848" y="594"/>
                  </a:moveTo>
                  <a:lnTo>
                    <a:pt x="848" y="589"/>
                  </a:lnTo>
                  <a:lnTo>
                    <a:pt x="804" y="589"/>
                  </a:lnTo>
                  <a:lnTo>
                    <a:pt x="804" y="594"/>
                  </a:lnTo>
                  <a:lnTo>
                    <a:pt x="848" y="594"/>
                  </a:lnTo>
                  <a:close/>
                  <a:moveTo>
                    <a:pt x="936" y="594"/>
                  </a:moveTo>
                  <a:lnTo>
                    <a:pt x="936" y="589"/>
                  </a:lnTo>
                  <a:lnTo>
                    <a:pt x="892" y="589"/>
                  </a:lnTo>
                  <a:lnTo>
                    <a:pt x="892" y="594"/>
                  </a:lnTo>
                  <a:lnTo>
                    <a:pt x="936" y="594"/>
                  </a:lnTo>
                  <a:close/>
                  <a:moveTo>
                    <a:pt x="1112" y="594"/>
                  </a:moveTo>
                  <a:lnTo>
                    <a:pt x="1112" y="589"/>
                  </a:lnTo>
                  <a:lnTo>
                    <a:pt x="1068" y="589"/>
                  </a:lnTo>
                  <a:lnTo>
                    <a:pt x="1068" y="594"/>
                  </a:lnTo>
                  <a:lnTo>
                    <a:pt x="1112" y="594"/>
                  </a:lnTo>
                  <a:close/>
                  <a:moveTo>
                    <a:pt x="1200" y="594"/>
                  </a:moveTo>
                  <a:lnTo>
                    <a:pt x="1200" y="589"/>
                  </a:lnTo>
                  <a:lnTo>
                    <a:pt x="1156" y="589"/>
                  </a:lnTo>
                  <a:lnTo>
                    <a:pt x="1156" y="594"/>
                  </a:lnTo>
                  <a:lnTo>
                    <a:pt x="1200" y="594"/>
                  </a:lnTo>
                  <a:close/>
                  <a:moveTo>
                    <a:pt x="1288" y="594"/>
                  </a:moveTo>
                  <a:lnTo>
                    <a:pt x="1288" y="589"/>
                  </a:lnTo>
                  <a:lnTo>
                    <a:pt x="1244" y="589"/>
                  </a:lnTo>
                  <a:lnTo>
                    <a:pt x="1244" y="594"/>
                  </a:lnTo>
                  <a:lnTo>
                    <a:pt x="1288" y="594"/>
                  </a:lnTo>
                  <a:close/>
                  <a:moveTo>
                    <a:pt x="1376" y="594"/>
                  </a:moveTo>
                  <a:lnTo>
                    <a:pt x="1376" y="589"/>
                  </a:lnTo>
                  <a:lnTo>
                    <a:pt x="1332" y="589"/>
                  </a:lnTo>
                  <a:lnTo>
                    <a:pt x="1332" y="594"/>
                  </a:lnTo>
                  <a:lnTo>
                    <a:pt x="1376" y="594"/>
                  </a:lnTo>
                  <a:close/>
                  <a:moveTo>
                    <a:pt x="1464" y="594"/>
                  </a:moveTo>
                  <a:lnTo>
                    <a:pt x="1464" y="589"/>
                  </a:lnTo>
                  <a:lnTo>
                    <a:pt x="1420" y="589"/>
                  </a:lnTo>
                  <a:lnTo>
                    <a:pt x="1420" y="594"/>
                  </a:lnTo>
                  <a:lnTo>
                    <a:pt x="1464" y="594"/>
                  </a:lnTo>
                  <a:close/>
                  <a:moveTo>
                    <a:pt x="1552" y="594"/>
                  </a:moveTo>
                  <a:lnTo>
                    <a:pt x="1552" y="589"/>
                  </a:lnTo>
                  <a:lnTo>
                    <a:pt x="1508" y="589"/>
                  </a:lnTo>
                  <a:lnTo>
                    <a:pt x="1508" y="594"/>
                  </a:lnTo>
                  <a:lnTo>
                    <a:pt x="1552" y="594"/>
                  </a:lnTo>
                  <a:close/>
                  <a:moveTo>
                    <a:pt x="1589" y="597"/>
                  </a:moveTo>
                  <a:lnTo>
                    <a:pt x="1586" y="592"/>
                  </a:lnTo>
                  <a:lnTo>
                    <a:pt x="1550" y="618"/>
                  </a:lnTo>
                  <a:lnTo>
                    <a:pt x="1553" y="623"/>
                  </a:lnTo>
                  <a:lnTo>
                    <a:pt x="1589" y="597"/>
                  </a:lnTo>
                  <a:close/>
                  <a:moveTo>
                    <a:pt x="1518" y="648"/>
                  </a:moveTo>
                  <a:lnTo>
                    <a:pt x="1515" y="644"/>
                  </a:lnTo>
                  <a:lnTo>
                    <a:pt x="1479" y="670"/>
                  </a:lnTo>
                  <a:lnTo>
                    <a:pt x="1482" y="674"/>
                  </a:lnTo>
                  <a:lnTo>
                    <a:pt x="1518" y="648"/>
                  </a:lnTo>
                  <a:close/>
                  <a:moveTo>
                    <a:pt x="1447" y="700"/>
                  </a:moveTo>
                  <a:lnTo>
                    <a:pt x="1443" y="696"/>
                  </a:lnTo>
                  <a:lnTo>
                    <a:pt x="1408" y="722"/>
                  </a:lnTo>
                  <a:lnTo>
                    <a:pt x="1411" y="726"/>
                  </a:lnTo>
                  <a:lnTo>
                    <a:pt x="1447" y="700"/>
                  </a:lnTo>
                  <a:close/>
                  <a:moveTo>
                    <a:pt x="1375" y="752"/>
                  </a:moveTo>
                  <a:lnTo>
                    <a:pt x="1372" y="748"/>
                  </a:lnTo>
                  <a:lnTo>
                    <a:pt x="1337" y="773"/>
                  </a:lnTo>
                  <a:lnTo>
                    <a:pt x="1340" y="778"/>
                  </a:lnTo>
                  <a:lnTo>
                    <a:pt x="1375" y="752"/>
                  </a:lnTo>
                  <a:close/>
                  <a:moveTo>
                    <a:pt x="1304" y="804"/>
                  </a:moveTo>
                  <a:lnTo>
                    <a:pt x="1301" y="799"/>
                  </a:lnTo>
                  <a:lnTo>
                    <a:pt x="1265" y="825"/>
                  </a:lnTo>
                  <a:lnTo>
                    <a:pt x="1269" y="830"/>
                  </a:lnTo>
                  <a:lnTo>
                    <a:pt x="1304" y="804"/>
                  </a:lnTo>
                  <a:close/>
                  <a:moveTo>
                    <a:pt x="1233" y="855"/>
                  </a:moveTo>
                  <a:lnTo>
                    <a:pt x="1230" y="851"/>
                  </a:lnTo>
                  <a:lnTo>
                    <a:pt x="1194" y="877"/>
                  </a:lnTo>
                  <a:lnTo>
                    <a:pt x="1197" y="881"/>
                  </a:lnTo>
                  <a:lnTo>
                    <a:pt x="1233" y="855"/>
                  </a:lnTo>
                  <a:close/>
                  <a:moveTo>
                    <a:pt x="1162" y="907"/>
                  </a:moveTo>
                  <a:lnTo>
                    <a:pt x="1159" y="903"/>
                  </a:lnTo>
                  <a:lnTo>
                    <a:pt x="1123" y="929"/>
                  </a:lnTo>
                  <a:lnTo>
                    <a:pt x="1126" y="933"/>
                  </a:lnTo>
                  <a:lnTo>
                    <a:pt x="1162" y="907"/>
                  </a:lnTo>
                  <a:close/>
                  <a:moveTo>
                    <a:pt x="1091" y="959"/>
                  </a:moveTo>
                  <a:lnTo>
                    <a:pt x="1087" y="954"/>
                  </a:lnTo>
                  <a:lnTo>
                    <a:pt x="1052" y="980"/>
                  </a:lnTo>
                  <a:lnTo>
                    <a:pt x="1055" y="985"/>
                  </a:lnTo>
                  <a:lnTo>
                    <a:pt x="1091" y="959"/>
                  </a:lnTo>
                  <a:close/>
                  <a:moveTo>
                    <a:pt x="1019" y="1011"/>
                  </a:moveTo>
                  <a:lnTo>
                    <a:pt x="1016" y="1006"/>
                  </a:lnTo>
                  <a:lnTo>
                    <a:pt x="981" y="1032"/>
                  </a:lnTo>
                  <a:lnTo>
                    <a:pt x="984" y="1036"/>
                  </a:lnTo>
                  <a:lnTo>
                    <a:pt x="1019" y="1011"/>
                  </a:lnTo>
                  <a:close/>
                  <a:moveTo>
                    <a:pt x="948" y="1062"/>
                  </a:moveTo>
                  <a:lnTo>
                    <a:pt x="945" y="1058"/>
                  </a:lnTo>
                  <a:lnTo>
                    <a:pt x="909" y="1084"/>
                  </a:lnTo>
                  <a:lnTo>
                    <a:pt x="913" y="1088"/>
                  </a:lnTo>
                  <a:lnTo>
                    <a:pt x="948" y="1062"/>
                  </a:lnTo>
                  <a:close/>
                  <a:moveTo>
                    <a:pt x="877" y="1114"/>
                  </a:moveTo>
                  <a:lnTo>
                    <a:pt x="874" y="1110"/>
                  </a:lnTo>
                  <a:lnTo>
                    <a:pt x="838" y="1135"/>
                  </a:lnTo>
                  <a:lnTo>
                    <a:pt x="841" y="1140"/>
                  </a:lnTo>
                  <a:lnTo>
                    <a:pt x="877" y="1114"/>
                  </a:lnTo>
                  <a:close/>
                  <a:moveTo>
                    <a:pt x="735" y="1218"/>
                  </a:moveTo>
                  <a:lnTo>
                    <a:pt x="731" y="1213"/>
                  </a:lnTo>
                  <a:lnTo>
                    <a:pt x="696" y="1239"/>
                  </a:lnTo>
                  <a:lnTo>
                    <a:pt x="699" y="1243"/>
                  </a:lnTo>
                  <a:lnTo>
                    <a:pt x="735" y="1218"/>
                  </a:lnTo>
                  <a:close/>
                  <a:moveTo>
                    <a:pt x="663" y="1269"/>
                  </a:moveTo>
                  <a:lnTo>
                    <a:pt x="660" y="1265"/>
                  </a:lnTo>
                  <a:lnTo>
                    <a:pt x="625" y="1291"/>
                  </a:lnTo>
                  <a:lnTo>
                    <a:pt x="628" y="1295"/>
                  </a:lnTo>
                  <a:lnTo>
                    <a:pt x="663" y="1269"/>
                  </a:lnTo>
                  <a:close/>
                  <a:moveTo>
                    <a:pt x="592" y="1321"/>
                  </a:moveTo>
                  <a:lnTo>
                    <a:pt x="589" y="1317"/>
                  </a:lnTo>
                  <a:lnTo>
                    <a:pt x="553" y="1342"/>
                  </a:lnTo>
                  <a:lnTo>
                    <a:pt x="557" y="1347"/>
                  </a:lnTo>
                  <a:lnTo>
                    <a:pt x="592" y="1321"/>
                  </a:lnTo>
                  <a:close/>
                  <a:moveTo>
                    <a:pt x="521" y="1373"/>
                  </a:moveTo>
                  <a:lnTo>
                    <a:pt x="518" y="1368"/>
                  </a:lnTo>
                  <a:lnTo>
                    <a:pt x="482" y="1394"/>
                  </a:lnTo>
                  <a:lnTo>
                    <a:pt x="485" y="1399"/>
                  </a:lnTo>
                  <a:lnTo>
                    <a:pt x="521" y="1373"/>
                  </a:lnTo>
                  <a:close/>
                  <a:moveTo>
                    <a:pt x="450" y="1424"/>
                  </a:moveTo>
                  <a:lnTo>
                    <a:pt x="447" y="1420"/>
                  </a:lnTo>
                  <a:lnTo>
                    <a:pt x="411" y="1446"/>
                  </a:lnTo>
                  <a:lnTo>
                    <a:pt x="414" y="1450"/>
                  </a:lnTo>
                  <a:lnTo>
                    <a:pt x="450" y="1424"/>
                  </a:lnTo>
                  <a:close/>
                  <a:moveTo>
                    <a:pt x="379" y="1476"/>
                  </a:moveTo>
                  <a:lnTo>
                    <a:pt x="375" y="1472"/>
                  </a:lnTo>
                  <a:lnTo>
                    <a:pt x="340" y="1498"/>
                  </a:lnTo>
                  <a:lnTo>
                    <a:pt x="343" y="1502"/>
                  </a:lnTo>
                  <a:lnTo>
                    <a:pt x="379" y="1476"/>
                  </a:lnTo>
                  <a:close/>
                  <a:moveTo>
                    <a:pt x="309" y="1494"/>
                  </a:moveTo>
                  <a:lnTo>
                    <a:pt x="304" y="1492"/>
                  </a:lnTo>
                  <a:lnTo>
                    <a:pt x="288" y="1542"/>
                  </a:lnTo>
                  <a:lnTo>
                    <a:pt x="298" y="1535"/>
                  </a:lnTo>
                  <a:lnTo>
                    <a:pt x="298" y="1528"/>
                  </a:lnTo>
                  <a:lnTo>
                    <a:pt x="309" y="1494"/>
                  </a:lnTo>
                  <a:close/>
                  <a:moveTo>
                    <a:pt x="307" y="1528"/>
                  </a:moveTo>
                  <a:lnTo>
                    <a:pt x="304" y="1523"/>
                  </a:lnTo>
                  <a:lnTo>
                    <a:pt x="298" y="1528"/>
                  </a:lnTo>
                  <a:lnTo>
                    <a:pt x="298" y="1535"/>
                  </a:lnTo>
                  <a:lnTo>
                    <a:pt x="307" y="1528"/>
                  </a:lnTo>
                  <a:close/>
                </a:path>
              </a:pathLst>
            </a:custGeom>
            <a:solidFill>
              <a:srgbClr val="ED1C2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9" name="docshape136"/>
            <p:cNvSpPr>
              <a:spLocks/>
            </p:cNvSpPr>
            <p:nvPr/>
          </p:nvSpPr>
          <p:spPr bwMode="auto">
            <a:xfrm>
              <a:off x="12806" y="3853"/>
              <a:ext cx="622" cy="1072"/>
            </a:xfrm>
            <a:custGeom>
              <a:avLst/>
              <a:gdLst/>
              <a:ahLst/>
              <a:cxnLst>
                <a:cxn ang="0">
                  <a:pos x="96" y="907"/>
                </a:cxn>
                <a:cxn ang="0">
                  <a:pos x="91" y="891"/>
                </a:cxn>
                <a:cxn ang="0">
                  <a:pos x="87" y="873"/>
                </a:cxn>
                <a:cxn ang="0">
                  <a:pos x="85" y="855"/>
                </a:cxn>
                <a:cxn ang="0">
                  <a:pos x="84" y="838"/>
                </a:cxn>
                <a:cxn ang="0">
                  <a:pos x="73" y="850"/>
                </a:cxn>
                <a:cxn ang="0">
                  <a:pos x="59" y="863"/>
                </a:cxn>
                <a:cxn ang="0">
                  <a:pos x="46" y="875"/>
                </a:cxn>
                <a:cxn ang="0">
                  <a:pos x="32" y="884"/>
                </a:cxn>
                <a:cxn ang="0">
                  <a:pos x="64" y="884"/>
                </a:cxn>
                <a:cxn ang="0">
                  <a:pos x="0" y="1069"/>
                </a:cxn>
                <a:cxn ang="0">
                  <a:pos x="7" y="1071"/>
                </a:cxn>
                <a:cxn ang="0">
                  <a:pos x="71" y="886"/>
                </a:cxn>
                <a:cxn ang="0">
                  <a:pos x="96" y="907"/>
                </a:cxn>
                <a:cxn ang="0">
                  <a:pos x="621" y="163"/>
                </a:cxn>
                <a:cxn ang="0">
                  <a:pos x="597" y="184"/>
                </a:cxn>
                <a:cxn ang="0">
                  <a:pos x="528" y="0"/>
                </a:cxn>
                <a:cxn ang="0">
                  <a:pos x="521" y="3"/>
                </a:cxn>
                <a:cxn ang="0">
                  <a:pos x="590" y="186"/>
                </a:cxn>
                <a:cxn ang="0">
                  <a:pos x="557" y="186"/>
                </a:cxn>
                <a:cxn ang="0">
                  <a:pos x="572" y="195"/>
                </a:cxn>
                <a:cxn ang="0">
                  <a:pos x="586" y="207"/>
                </a:cxn>
                <a:cxn ang="0">
                  <a:pos x="599" y="219"/>
                </a:cxn>
                <a:cxn ang="0">
                  <a:pos x="611" y="232"/>
                </a:cxn>
                <a:cxn ang="0">
                  <a:pos x="611" y="215"/>
                </a:cxn>
                <a:cxn ang="0">
                  <a:pos x="613" y="196"/>
                </a:cxn>
                <a:cxn ang="0">
                  <a:pos x="617" y="179"/>
                </a:cxn>
                <a:cxn ang="0">
                  <a:pos x="621" y="163"/>
                </a:cxn>
              </a:cxnLst>
              <a:rect l="0" t="0" r="r" b="b"/>
              <a:pathLst>
                <a:path w="622" h="1072">
                  <a:moveTo>
                    <a:pt x="96" y="907"/>
                  </a:moveTo>
                  <a:lnTo>
                    <a:pt x="91" y="891"/>
                  </a:lnTo>
                  <a:lnTo>
                    <a:pt x="87" y="873"/>
                  </a:lnTo>
                  <a:lnTo>
                    <a:pt x="85" y="855"/>
                  </a:lnTo>
                  <a:lnTo>
                    <a:pt x="84" y="838"/>
                  </a:lnTo>
                  <a:lnTo>
                    <a:pt x="73" y="850"/>
                  </a:lnTo>
                  <a:lnTo>
                    <a:pt x="59" y="863"/>
                  </a:lnTo>
                  <a:lnTo>
                    <a:pt x="46" y="875"/>
                  </a:lnTo>
                  <a:lnTo>
                    <a:pt x="32" y="884"/>
                  </a:lnTo>
                  <a:lnTo>
                    <a:pt x="64" y="884"/>
                  </a:lnTo>
                  <a:lnTo>
                    <a:pt x="0" y="1069"/>
                  </a:lnTo>
                  <a:lnTo>
                    <a:pt x="7" y="1071"/>
                  </a:lnTo>
                  <a:lnTo>
                    <a:pt x="71" y="886"/>
                  </a:lnTo>
                  <a:lnTo>
                    <a:pt x="96" y="907"/>
                  </a:lnTo>
                  <a:close/>
                  <a:moveTo>
                    <a:pt x="621" y="163"/>
                  </a:moveTo>
                  <a:lnTo>
                    <a:pt x="597" y="184"/>
                  </a:lnTo>
                  <a:lnTo>
                    <a:pt x="528" y="0"/>
                  </a:lnTo>
                  <a:lnTo>
                    <a:pt x="521" y="3"/>
                  </a:lnTo>
                  <a:lnTo>
                    <a:pt x="590" y="186"/>
                  </a:lnTo>
                  <a:lnTo>
                    <a:pt x="557" y="186"/>
                  </a:lnTo>
                  <a:lnTo>
                    <a:pt x="572" y="195"/>
                  </a:lnTo>
                  <a:lnTo>
                    <a:pt x="586" y="207"/>
                  </a:lnTo>
                  <a:lnTo>
                    <a:pt x="599" y="219"/>
                  </a:lnTo>
                  <a:lnTo>
                    <a:pt x="611" y="232"/>
                  </a:lnTo>
                  <a:lnTo>
                    <a:pt x="611" y="215"/>
                  </a:lnTo>
                  <a:lnTo>
                    <a:pt x="613" y="196"/>
                  </a:lnTo>
                  <a:lnTo>
                    <a:pt x="617" y="179"/>
                  </a:lnTo>
                  <a:lnTo>
                    <a:pt x="621" y="163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30" name="docshape13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436" y="4969"/>
              <a:ext cx="199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1" name="docshape138"/>
            <p:cNvSpPr>
              <a:spLocks/>
            </p:cNvSpPr>
            <p:nvPr/>
          </p:nvSpPr>
          <p:spPr bwMode="auto">
            <a:xfrm>
              <a:off x="12563" y="4237"/>
              <a:ext cx="247" cy="69"/>
            </a:xfrm>
            <a:custGeom>
              <a:avLst/>
              <a:gdLst/>
              <a:ahLst/>
              <a:cxnLst>
                <a:cxn ang="0">
                  <a:pos x="246" y="36"/>
                </a:cxn>
                <a:cxn ang="0">
                  <a:pos x="230" y="29"/>
                </a:cxn>
                <a:cxn ang="0">
                  <a:pos x="214" y="20"/>
                </a:cxn>
                <a:cxn ang="0">
                  <a:pos x="199" y="11"/>
                </a:cxn>
                <a:cxn ang="0">
                  <a:pos x="186" y="0"/>
                </a:cxn>
                <a:cxn ang="0">
                  <a:pos x="196" y="31"/>
                </a:cxn>
                <a:cxn ang="0">
                  <a:pos x="0" y="26"/>
                </a:cxn>
                <a:cxn ang="0">
                  <a:pos x="0" y="33"/>
                </a:cxn>
                <a:cxn ang="0">
                  <a:pos x="196" y="38"/>
                </a:cxn>
                <a:cxn ang="0">
                  <a:pos x="184" y="68"/>
                </a:cxn>
                <a:cxn ang="0">
                  <a:pos x="198" y="59"/>
                </a:cxn>
                <a:cxn ang="0">
                  <a:pos x="213" y="50"/>
                </a:cxn>
                <a:cxn ang="0">
                  <a:pos x="230" y="42"/>
                </a:cxn>
                <a:cxn ang="0">
                  <a:pos x="246" y="36"/>
                </a:cxn>
              </a:cxnLst>
              <a:rect l="0" t="0" r="r" b="b"/>
              <a:pathLst>
                <a:path w="247" h="69">
                  <a:moveTo>
                    <a:pt x="246" y="36"/>
                  </a:moveTo>
                  <a:lnTo>
                    <a:pt x="230" y="29"/>
                  </a:lnTo>
                  <a:lnTo>
                    <a:pt x="214" y="20"/>
                  </a:lnTo>
                  <a:lnTo>
                    <a:pt x="199" y="11"/>
                  </a:lnTo>
                  <a:lnTo>
                    <a:pt x="186" y="0"/>
                  </a:lnTo>
                  <a:lnTo>
                    <a:pt x="196" y="31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196" y="38"/>
                  </a:lnTo>
                  <a:lnTo>
                    <a:pt x="184" y="68"/>
                  </a:lnTo>
                  <a:lnTo>
                    <a:pt x="198" y="59"/>
                  </a:lnTo>
                  <a:lnTo>
                    <a:pt x="213" y="50"/>
                  </a:lnTo>
                  <a:lnTo>
                    <a:pt x="230" y="42"/>
                  </a:lnTo>
                  <a:lnTo>
                    <a:pt x="246" y="36"/>
                  </a:lnTo>
                  <a:close/>
                </a:path>
              </a:pathLst>
            </a:custGeom>
            <a:solidFill>
              <a:srgbClr val="231F2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532" name="docshape139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3713" y="4348"/>
              <a:ext cx="215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" name="Прямоугольник 55"/>
          <p:cNvSpPr/>
          <p:nvPr/>
        </p:nvSpPr>
        <p:spPr>
          <a:xfrm>
            <a:off x="1785918" y="928670"/>
            <a:ext cx="628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Small" pitchFamily="2" charset="0"/>
              </a:rPr>
              <a:t>Было </a:t>
            </a:r>
            <a:r>
              <a:rPr lang="ru-RU" b="1" dirty="0" smtClean="0">
                <a:latin typeface="Sitka Small" pitchFamily="2" charset="0"/>
              </a:rPr>
              <a:t>предложено детям сделать пятиконечную звезду</a:t>
            </a:r>
          </a:p>
          <a:p>
            <a:pPr algn="ctr"/>
            <a:r>
              <a:rPr lang="ru-RU" b="1" dirty="0" smtClean="0">
                <a:latin typeface="Sitka Small" pitchFamily="2" charset="0"/>
              </a:rPr>
              <a:t> </a:t>
            </a:r>
            <a:r>
              <a:rPr lang="ru-RU" b="1" dirty="0" smtClean="0">
                <a:latin typeface="Sitka Small" pitchFamily="2" charset="0"/>
              </a:rPr>
              <a:t> </a:t>
            </a:r>
            <a:endParaRPr lang="ru-RU" b="1" dirty="0" smtClean="0">
              <a:latin typeface="Sitka Small" pitchFamily="2" charset="0"/>
            </a:endParaRPr>
          </a:p>
        </p:txBody>
      </p:sp>
      <p:pic>
        <p:nvPicPr>
          <p:cNvPr id="57" name="Рисунок 56" descr="C:\Users\Дом\Downloads\20221111_093934.jpg"/>
          <p:cNvPicPr/>
          <p:nvPr/>
        </p:nvPicPr>
        <p:blipFill>
          <a:blip r:embed="rId20" cstate="print"/>
          <a:srcRect t="7500" r="-150"/>
          <a:stretch>
            <a:fillRect/>
          </a:stretch>
        </p:blipFill>
        <p:spPr bwMode="auto">
          <a:xfrm>
            <a:off x="428596" y="1285860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Users\Дом\Downloads\20221110_112813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0800000">
            <a:off x="4500562" y="3429000"/>
            <a:ext cx="4067090" cy="289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567598" y="357166"/>
            <a:ext cx="6219113" cy="4958802"/>
            <a:chOff x="2187089" y="-123842"/>
            <a:chExt cx="5198320" cy="562821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787561" y="-123842"/>
              <a:ext cx="4597848" cy="873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10 ноября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87089" y="5085184"/>
              <a:ext cx="5084703" cy="4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516" name="docshapegroup438"/>
          <p:cNvGrpSpPr>
            <a:grpSpLocks/>
          </p:cNvGrpSpPr>
          <p:nvPr/>
        </p:nvGrpSpPr>
        <p:grpSpPr bwMode="auto">
          <a:xfrm>
            <a:off x="357158" y="357167"/>
            <a:ext cx="1857388" cy="1214445"/>
            <a:chOff x="63" y="0"/>
            <a:chExt cx="16704" cy="11847"/>
          </a:xfrm>
        </p:grpSpPr>
        <p:sp>
          <p:nvSpPr>
            <p:cNvPr id="21517" name="docshape439"/>
            <p:cNvSpPr>
              <a:spLocks noChangeArrowheads="1"/>
            </p:cNvSpPr>
            <p:nvPr/>
          </p:nvSpPr>
          <p:spPr bwMode="auto">
            <a:xfrm>
              <a:off x="283" y="421"/>
              <a:ext cx="11361" cy="11334"/>
            </a:xfrm>
            <a:prstGeom prst="rect">
              <a:avLst/>
            </a:prstGeom>
            <a:solidFill>
              <a:srgbClr val="FFFE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1518" name="docshape44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4" y="0"/>
              <a:ext cx="5343" cy="11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docshape44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" y="578"/>
              <a:ext cx="4062" cy="6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0" name="docshape442"/>
            <p:cNvSpPr>
              <a:spLocks/>
            </p:cNvSpPr>
            <p:nvPr/>
          </p:nvSpPr>
          <p:spPr bwMode="auto">
            <a:xfrm>
              <a:off x="63" y="0"/>
              <a:ext cx="11361" cy="1135"/>
            </a:xfrm>
            <a:custGeom>
              <a:avLst/>
              <a:gdLst/>
              <a:ahLst/>
              <a:cxnLst>
                <a:cxn ang="0">
                  <a:pos x="11361" y="0"/>
                </a:cxn>
                <a:cxn ang="0">
                  <a:pos x="2358" y="0"/>
                </a:cxn>
                <a:cxn ang="0">
                  <a:pos x="0" y="0"/>
                </a:cxn>
                <a:cxn ang="0">
                  <a:pos x="0" y="566"/>
                </a:cxn>
                <a:cxn ang="0">
                  <a:pos x="0" y="1134"/>
                </a:cxn>
                <a:cxn ang="0">
                  <a:pos x="2358" y="1134"/>
                </a:cxn>
                <a:cxn ang="0">
                  <a:pos x="2358" y="566"/>
                </a:cxn>
                <a:cxn ang="0">
                  <a:pos x="11361" y="566"/>
                </a:cxn>
                <a:cxn ang="0">
                  <a:pos x="11361" y="0"/>
                </a:cxn>
              </a:cxnLst>
              <a:rect l="0" t="0" r="r" b="b"/>
              <a:pathLst>
                <a:path w="11361" h="1135">
                  <a:moveTo>
                    <a:pt x="11361" y="0"/>
                  </a:moveTo>
                  <a:lnTo>
                    <a:pt x="2358" y="0"/>
                  </a:lnTo>
                  <a:lnTo>
                    <a:pt x="0" y="0"/>
                  </a:lnTo>
                  <a:lnTo>
                    <a:pt x="0" y="566"/>
                  </a:lnTo>
                  <a:lnTo>
                    <a:pt x="0" y="1134"/>
                  </a:lnTo>
                  <a:lnTo>
                    <a:pt x="2358" y="1134"/>
                  </a:lnTo>
                  <a:lnTo>
                    <a:pt x="2358" y="566"/>
                  </a:lnTo>
                  <a:lnTo>
                    <a:pt x="11361" y="566"/>
                  </a:lnTo>
                  <a:lnTo>
                    <a:pt x="11361" y="0"/>
                  </a:lnTo>
                  <a:close/>
                </a:path>
              </a:pathLst>
            </a:custGeom>
            <a:solidFill>
              <a:srgbClr val="F47B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2" name="image148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224" y="500042"/>
            <a:ext cx="714380" cy="9286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00298" y="1071546"/>
            <a:ext cx="621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itka Small" pitchFamily="2" charset="0"/>
              </a:rPr>
              <a:t>Предложено знакомство с биографией русского писателя Дмитрия </a:t>
            </a:r>
            <a:r>
              <a:rPr lang="ru-RU" b="1" dirty="0" err="1" smtClean="0">
                <a:latin typeface="Sitka Small" pitchFamily="2" charset="0"/>
              </a:rPr>
              <a:t>Наркисовича</a:t>
            </a:r>
            <a:r>
              <a:rPr lang="ru-RU" b="1" dirty="0" smtClean="0">
                <a:latin typeface="Sitka Small" pitchFamily="2" charset="0"/>
              </a:rPr>
              <a:t>  Мамина - Сибиряка</a:t>
            </a:r>
          </a:p>
          <a:p>
            <a:pPr algn="ctr"/>
            <a:r>
              <a:rPr lang="ru-RU" b="1" dirty="0" smtClean="0">
                <a:latin typeface="Sitka Small" pitchFamily="2" charset="0"/>
              </a:rPr>
              <a:t> </a:t>
            </a:r>
            <a:r>
              <a:rPr lang="ru-RU" b="1" dirty="0" smtClean="0">
                <a:latin typeface="Sitka Small" pitchFamily="2" charset="0"/>
              </a:rPr>
              <a:t> </a:t>
            </a:r>
            <a:endParaRPr lang="ru-RU" b="1" dirty="0" smtClean="0">
              <a:latin typeface="Sitka Small" pitchFamily="2" charset="0"/>
            </a:endParaRPr>
          </a:p>
        </p:txBody>
      </p:sp>
      <p:pic>
        <p:nvPicPr>
          <p:cNvPr id="12" name="Рисунок 11" descr="C:\Users\Дом\Downloads\20221111_1043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714488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Дом\Downloads\20221111_1045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715008" y="1714487"/>
            <a:ext cx="292895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Дом\Downloads\20221111_1044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428596" y="4500570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Дом\Downloads\20221111_10420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4500570"/>
            <a:ext cx="2995814" cy="196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Дом\Downloads\20221111_10432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2643182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720</TotalTime>
  <Words>499</Words>
  <Application>Microsoft Office PowerPoint</Application>
  <PresentationFormat>Экран (4:3)</PresentationFormat>
  <Paragraphs>60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27-28  ноября </vt:lpstr>
      <vt:lpstr>Слайд 22</vt:lpstr>
      <vt:lpstr>Предложено ребенку рассмотреть картинку и определить время суток изображено  и ответить на вопрос: « Как ты думаешь, мальчик собирается в детский сад или уже вернулся»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Samsung</cp:lastModifiedBy>
  <cp:revision>86</cp:revision>
  <dcterms:created xsi:type="dcterms:W3CDTF">2014-06-25T06:46:58Z</dcterms:created>
  <dcterms:modified xsi:type="dcterms:W3CDTF">2023-01-26T11:47:18Z</dcterms:modified>
</cp:coreProperties>
</file>