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8" r:id="rId15"/>
    <p:sldId id="26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1EABB-52D3-4223-9E31-9E359201EE2C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B0C7-5CE3-4CC4-A40A-EED36B2A6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802F-B520-4178-8C67-3610BFB3CDFE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F51E6-B1CB-433A-BE9A-4B2D4D208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70E15-60D1-481F-B756-77D7ACEFA175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18A7C-3BEA-471D-80EE-BF870DDEC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9E571-B7B3-4186-9BE1-6FAF878FF9AC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4210-0A68-452B-99BB-9BD90D450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4B84-9A0A-49B1-9011-D3F66A6A3EAE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954F8-CAB1-44FB-A3C1-30CCE534C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B8918E-EB7B-4302-B21C-D2807E5EB601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4DE5D0-5213-45F3-AEF0-1F16FB5E8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71604" y="1071546"/>
            <a:ext cx="657229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Работа по календарю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 подготовительной группе №10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Детский сад « Яркий»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Воспитатель Дубинина Е.А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«Украшения для белочки»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2500330" cy="333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Дом\Downloads\20221027_183450.jpg"/>
          <p:cNvPicPr/>
          <p:nvPr/>
        </p:nvPicPr>
        <p:blipFill>
          <a:blip r:embed="rId3" cstate="print"/>
          <a:srcRect t="28510" r="20140"/>
          <a:stretch>
            <a:fillRect/>
          </a:stretch>
        </p:blipFill>
        <p:spPr bwMode="auto">
          <a:xfrm rot="5400000">
            <a:off x="2857486" y="3571878"/>
            <a:ext cx="307183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Театральная деятельность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220509" cy="241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256"/>
            <a:ext cx="2219331" cy="168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E786~1\AppData\Local\Temp\Rar$DIa4796.11754\20221101_095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033" y="1142984"/>
            <a:ext cx="293296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786~1\AppData\Local\Temp\Rar$DIa4796.18083\20221101_094934.jpg"/>
          <p:cNvPicPr/>
          <p:nvPr/>
        </p:nvPicPr>
        <p:blipFill>
          <a:blip r:embed="rId5" cstate="print"/>
          <a:srcRect l="9045"/>
          <a:stretch>
            <a:fillRect/>
          </a:stretch>
        </p:blipFill>
        <p:spPr bwMode="auto">
          <a:xfrm>
            <a:off x="3857620" y="4572008"/>
            <a:ext cx="22987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786~1\AppData\Local\Temp\Rar$DIa4796.32466\20221101_094942.jpg"/>
          <p:cNvPicPr/>
          <p:nvPr/>
        </p:nvPicPr>
        <p:blipFill>
          <a:blip r:embed="rId6" cstate="print"/>
          <a:srcRect t="822" r="24174"/>
          <a:stretch>
            <a:fillRect/>
          </a:stretch>
        </p:blipFill>
        <p:spPr bwMode="auto">
          <a:xfrm rot="5400000">
            <a:off x="3786538" y="2286349"/>
            <a:ext cx="1973514" cy="231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первые рассказы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067053" cy="230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E786~1\AppData\Local\Temp\Rar$DIa4796.45929\20221101_105155.jpg"/>
          <p:cNvPicPr/>
          <p:nvPr/>
        </p:nvPicPr>
        <p:blipFill>
          <a:blip r:embed="rId3" cstate="print"/>
          <a:srcRect l="18357" t="9789" r="16276" b="9966"/>
          <a:stretch>
            <a:fillRect/>
          </a:stretch>
        </p:blipFill>
        <p:spPr bwMode="auto">
          <a:xfrm rot="5400000">
            <a:off x="4750707" y="1750095"/>
            <a:ext cx="2809638" cy="259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</a:t>
            </a:r>
            <a:r>
              <a:rPr lang="ru-RU" dirty="0" err="1" smtClean="0"/>
              <a:t>библеотека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9501" t="24000" r="28243" b="40868"/>
          <a:stretch>
            <a:fillRect/>
          </a:stretch>
        </p:blipFill>
        <p:spPr bwMode="auto">
          <a:xfrm>
            <a:off x="1428728" y="2214554"/>
            <a:ext cx="4538682" cy="2847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Дом\Downloads\20221028_0809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4282" y="164305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E786~1\AppData\Local\Temp\Rar$DIa4796.24827\20221101_0831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000108"/>
            <a:ext cx="3991510" cy="27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000240"/>
            <a:ext cx="6072230" cy="1571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latin typeface="+mn-lt"/>
              </a:rPr>
              <a:t>Конец</a:t>
            </a:r>
            <a:endParaRPr lang="ru-RU" sz="9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Энцеклапедия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«Хочу все знать»</a:t>
            </a:r>
            <a:endParaRPr lang="ru-RU" dirty="0"/>
          </a:p>
        </p:txBody>
      </p:sp>
      <p:pic>
        <p:nvPicPr>
          <p:cNvPr id="4" name="Содержимое 3" descr="C:\Users\E786~1\AppData\Local\Temp\Rar$DIa11348.16499\Screenshot_20221020_1444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E786~1\AppData\Local\Temp\Rar$DIa11348.22819\Screenshot_20221020_1443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71736" y="3857628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Энциклопедия </a:t>
            </a:r>
            <a:br>
              <a:rPr lang="ru-RU" dirty="0" smtClean="0"/>
            </a:br>
            <a:r>
              <a:rPr lang="ru-RU" dirty="0" smtClean="0"/>
              <a:t>«Города России»</a:t>
            </a:r>
          </a:p>
        </p:txBody>
      </p:sp>
      <p:pic>
        <p:nvPicPr>
          <p:cNvPr id="4" name="Содержимое 3" descr="C:\Users\Дом\Downloads\20221020_1519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28575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ом\Downloads\20221020_1519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357538"/>
            <a:ext cx="242889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ом\Downloads\Screenshot_20221031-181827_Gallery.jpg"/>
          <p:cNvPicPr/>
          <p:nvPr/>
        </p:nvPicPr>
        <p:blipFill>
          <a:blip r:embed="rId4"/>
          <a:srcRect t="37167" r="16852" b="45333"/>
          <a:stretch>
            <a:fillRect/>
          </a:stretch>
        </p:blipFill>
        <p:spPr bwMode="auto">
          <a:xfrm>
            <a:off x="4500562" y="1357298"/>
            <a:ext cx="42767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Альбом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Развивалочка</a:t>
            </a:r>
            <a:r>
              <a:rPr lang="ru-RU" dirty="0" smtClean="0"/>
              <a:t>»</a:t>
            </a: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Дидактическое пособие </a:t>
            </a:r>
            <a:br>
              <a:rPr lang="ru-RU" dirty="0" smtClean="0"/>
            </a:br>
            <a:r>
              <a:rPr lang="ru-RU" dirty="0" smtClean="0"/>
              <a:t>для занятию ФЭМП</a:t>
            </a:r>
          </a:p>
        </p:txBody>
      </p:sp>
      <p:pic>
        <p:nvPicPr>
          <p:cNvPr id="4" name="Рисунок 3" descr="C:\Users\E786~1\AppData\Local\Temp\Rar$DIa4796.24073\20221101_105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E786~1\AppData\Local\Temp\Rar$DIa4796.47876\20221101_10503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75028" y="1125708"/>
            <a:ext cx="28229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714644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Дом\Downloads\20221028_1001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14792" y="3700390"/>
            <a:ext cx="2600520" cy="234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«Оригами»</a:t>
            </a:r>
          </a:p>
        </p:txBody>
      </p:sp>
      <p:pic>
        <p:nvPicPr>
          <p:cNvPr id="4" name="Содержимое 3" descr="C:\Users\Дом\Downloads\Screenshot_20221020_1538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884" y="1557338"/>
            <a:ext cx="430245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Русские поэты и композиторы</a:t>
            </a:r>
          </a:p>
        </p:txBody>
      </p:sp>
      <p:sp>
        <p:nvSpPr>
          <p:cNvPr id="2" name="AutoShape 2" descr="20221018_153631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20221018_153631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805" y="1557338"/>
            <a:ext cx="4495813" cy="337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«Поэтический сборник»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2136977" cy="28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Дом\Downloads\20221024_101221.jpg"/>
          <p:cNvPicPr/>
          <p:nvPr/>
        </p:nvPicPr>
        <p:blipFill>
          <a:blip r:embed="rId3" cstate="print"/>
          <a:srcRect t="608" r="29302"/>
          <a:stretch>
            <a:fillRect/>
          </a:stretch>
        </p:blipFill>
        <p:spPr bwMode="auto">
          <a:xfrm rot="5400000">
            <a:off x="3393272" y="4107661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ом\Downloads\20221024_101202.jpg"/>
          <p:cNvPicPr/>
          <p:nvPr/>
        </p:nvPicPr>
        <p:blipFill>
          <a:blip r:embed="rId4" cstate="print"/>
          <a:srcRect l="10745" t="22612" r="20422" b="18287"/>
          <a:stretch>
            <a:fillRect/>
          </a:stretch>
        </p:blipFill>
        <p:spPr bwMode="auto">
          <a:xfrm rot="5400000">
            <a:off x="5357818" y="157161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180</TotalTime>
  <Words>47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43335_shk</vt:lpstr>
      <vt:lpstr>Слайд 1</vt:lpstr>
      <vt:lpstr>Энцеклапедия  «Хочу все знать»</vt:lpstr>
      <vt:lpstr>Энциклопедия  «Города России»</vt:lpstr>
      <vt:lpstr>Альбом  «Развивалочка»</vt:lpstr>
      <vt:lpstr>Дидактическое пособие  для занятию ФЭМП</vt:lpstr>
      <vt:lpstr>Дидактические игры</vt:lpstr>
      <vt:lpstr>«Оригами»</vt:lpstr>
      <vt:lpstr>Русские поэты и композиторы</vt:lpstr>
      <vt:lpstr>«Поэтический сборник»</vt:lpstr>
      <vt:lpstr>«Украшения для белочки»</vt:lpstr>
      <vt:lpstr>Театральная деятельность</vt:lpstr>
      <vt:lpstr>Мои первые рассказы</vt:lpstr>
      <vt:lpstr>Личная библеотека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18</cp:revision>
  <dcterms:created xsi:type="dcterms:W3CDTF">2022-10-19T06:05:27Z</dcterms:created>
  <dcterms:modified xsi:type="dcterms:W3CDTF">2022-11-01T08:51:44Z</dcterms:modified>
</cp:coreProperties>
</file>