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6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государственного бюджетного  общеобразовательного учреждения Самарской области средняя общеобразовательная школа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 Красный Яр муниципального района Красноярский Самарской области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«Детский сад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ЯРкий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»» ГБОУ СОШ с.Красный Яр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2285992"/>
            <a:ext cx="8229600" cy="3735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тема: «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Развитие предпосылок математических основ детей раннего возраста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 smtClean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baseline="0" dirty="0"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Старший воспитатель Маклакова Н.В.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Воспитатель Владимирова Е.Ю.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2285992"/>
            <a:ext cx="82296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Состав пособия: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3"/>
          <a:srcRect l="35917" t="21652" r="35542" b="8262"/>
          <a:stretch>
            <a:fillRect/>
          </a:stretch>
        </p:blipFill>
        <p:spPr bwMode="auto">
          <a:xfrm>
            <a:off x="6726914" y="908720"/>
            <a:ext cx="1733361" cy="280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690646" y="4195338"/>
            <a:ext cx="3784505" cy="2157420"/>
          </a:xfrm>
          <a:prstGeom prst="roundRect">
            <a:avLst>
              <a:gd name="adj" fmla="val 16667"/>
            </a:avLst>
          </a:prstGeom>
          <a:solidFill>
            <a:srgbClr val="FDE9D9"/>
          </a:solidFill>
          <a:ln w="41275">
            <a:solidFill>
              <a:srgbClr val="1F497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cs typeface="Arial" pitchFamily="34" charset="0"/>
              </a:rPr>
              <a:t>КАРТОЧКИ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 для дидактического пособия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cs typeface="Arial" pitchFamily="34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mbria" pitchFamily="18" charset="0"/>
                <a:cs typeface="Arial" pitchFamily="34" charset="0"/>
              </a:rPr>
              <a:t>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BBB59"/>
                </a:solidFill>
                <a:effectLst/>
                <a:latin typeface="Cambria" pitchFamily="18" charset="0"/>
                <a:cs typeface="Arial" pitchFamily="34" charset="0"/>
              </a:rPr>
              <a:t>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mbria" pitchFamily="18" charset="0"/>
                <a:cs typeface="Arial" pitchFamily="34" charset="0"/>
              </a:rPr>
              <a:t>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mbria" pitchFamily="18" charset="0"/>
                <a:cs typeface="Arial" pitchFamily="34" charset="0"/>
              </a:rPr>
              <a:t>Ч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Cambria" pitchFamily="18" charset="0"/>
                <a:cs typeface="Arial" pitchFamily="34" charset="0"/>
              </a:rPr>
              <a:t>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cs typeface="Arial" pitchFamily="34" charset="0"/>
              </a:rPr>
              <a:t>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cs typeface="Arial" pitchFamily="34" charset="0"/>
              </a:rPr>
              <a:t> - 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mbria" pitchFamily="18" charset="0"/>
                <a:cs typeface="Arial" pitchFamily="34" charset="0"/>
              </a:rPr>
              <a:t>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BBB59"/>
                </a:solidFill>
                <a:effectLst/>
                <a:latin typeface="Cambria" pitchFamily="18" charset="0"/>
                <a:cs typeface="Arial" pitchFamily="34" charset="0"/>
              </a:rPr>
              <a:t>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Cambria" pitchFamily="18" charset="0"/>
                <a:cs typeface="Arial" pitchFamily="34" charset="0"/>
              </a:rPr>
              <a:t>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mbria" pitchFamily="18" charset="0"/>
                <a:cs typeface="Arial" pitchFamily="34" charset="0"/>
              </a:rPr>
              <a:t>Ч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Cambria" pitchFamily="18" charset="0"/>
                <a:cs typeface="Arial" pitchFamily="34" charset="0"/>
              </a:rPr>
              <a:t>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cs typeface="Arial" pitchFamily="34" charset="0"/>
              </a:rPr>
              <a:t>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mbria" pitchFamily="18" charset="0"/>
                <a:cs typeface="Arial" pitchFamily="34" charset="0"/>
              </a:rPr>
              <a:t>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cs typeface="Arial" pitchFamily="34" charset="0"/>
              </a:rPr>
              <a:t>Ч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mbria" pitchFamily="18" charset="0"/>
                <a:cs typeface="Arial" pitchFamily="34" charset="0"/>
              </a:rPr>
              <a:t>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cs typeface="Arial" pitchFamily="34" charset="0"/>
              </a:rPr>
              <a:t>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cs typeface="Arial" pitchFamily="34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endParaRPr lang="ru-RU" sz="1600" dirty="0"/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 </a:t>
            </a:r>
          </a:p>
          <a:p>
            <a:endParaRPr lang="ru-RU" sz="1600" dirty="0"/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4"/>
          <a:srcRect l="14186" t="10582" r="11508" b="11287"/>
          <a:stretch>
            <a:fillRect/>
          </a:stretch>
        </p:blipFill>
        <p:spPr bwMode="auto">
          <a:xfrm>
            <a:off x="4913750" y="5273517"/>
            <a:ext cx="1098410" cy="68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5"/>
          <a:srcRect l="9425" t="17813" r="10813" b="8642"/>
          <a:stretch>
            <a:fillRect/>
          </a:stretch>
        </p:blipFill>
        <p:spPr bwMode="auto">
          <a:xfrm>
            <a:off x="6119540" y="5433316"/>
            <a:ext cx="1141479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6"/>
          <a:srcRect l="16270" t="9700" r="17659" b="8995"/>
          <a:stretch>
            <a:fillRect/>
          </a:stretch>
        </p:blipFill>
        <p:spPr bwMode="auto">
          <a:xfrm>
            <a:off x="7297655" y="5085184"/>
            <a:ext cx="1137369" cy="69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Наталья\Downloads\20231121_14090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580" y="4941168"/>
            <a:ext cx="2088232" cy="134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ьная выноска 7"/>
          <p:cNvSpPr/>
          <p:nvPr/>
        </p:nvSpPr>
        <p:spPr>
          <a:xfrm>
            <a:off x="1619672" y="3714752"/>
            <a:ext cx="2664296" cy="961173"/>
          </a:xfrm>
          <a:prstGeom prst="wedgeEllipse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Мультгерои</a:t>
            </a:r>
            <a:r>
              <a:rPr lang="ru-RU" dirty="0" smtClean="0">
                <a:solidFill>
                  <a:srgbClr val="0070C0"/>
                </a:solidFill>
              </a:rPr>
              <a:t> для создания мотивации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8" name="Рисунок 27" descr="E:\владимирова.jpg"/>
          <p:cNvPicPr/>
          <p:nvPr/>
        </p:nvPicPr>
        <p:blipFill>
          <a:blip r:embed="rId8" cstate="print"/>
          <a:srcRect t="33019" r="2119" b="4245"/>
          <a:stretch>
            <a:fillRect/>
          </a:stretch>
        </p:blipFill>
        <p:spPr bwMode="auto">
          <a:xfrm>
            <a:off x="791580" y="692695"/>
            <a:ext cx="4860540" cy="2664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16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143372" y="3714752"/>
            <a:ext cx="442915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2285992"/>
            <a:ext cx="82296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1547664" y="4941168"/>
            <a:ext cx="6624736" cy="1461344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E:\владимирова.jpg"/>
          <p:cNvPicPr/>
          <p:nvPr/>
        </p:nvPicPr>
        <p:blipFill>
          <a:blip r:embed="rId3" cstate="print"/>
          <a:srcRect t="33019" r="2119" b="4245"/>
          <a:stretch>
            <a:fillRect/>
          </a:stretch>
        </p:blipFill>
        <p:spPr bwMode="auto">
          <a:xfrm>
            <a:off x="1583668" y="1559072"/>
            <a:ext cx="619268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Прямоугольник 8"/>
          <p:cNvSpPr/>
          <p:nvPr/>
        </p:nvSpPr>
        <p:spPr>
          <a:xfrm>
            <a:off x="1259632" y="476671"/>
            <a:ext cx="6840760" cy="72008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ct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Дидактическое пособие</a:t>
            </a:r>
            <a:endParaRPr lang="ru-RU" sz="2400" dirty="0">
              <a:solidFill>
                <a:srgbClr val="0070C0"/>
              </a:solidFill>
              <a:latin typeface="Calibri" pitchFamily="34" charset="0"/>
              <a:cs typeface="Arial" pitchFamily="34" charset="0"/>
            </a:endParaRPr>
          </a:p>
          <a:p>
            <a:pPr lvl="0" algn="ctr" fontAlgn="base"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365F91"/>
                </a:solidFill>
                <a:latin typeface="Cambria" pitchFamily="18" charset="0"/>
                <a:cs typeface="Arial" pitchFamily="34" charset="0"/>
              </a:rPr>
              <a:t>П</a:t>
            </a:r>
            <a:r>
              <a:rPr lang="ru-RU" sz="2400" b="1" dirty="0">
                <a:solidFill>
                  <a:srgbClr val="FFC000"/>
                </a:solidFill>
                <a:latin typeface="Cambria" pitchFamily="18" charset="0"/>
                <a:cs typeface="Arial" pitchFamily="34" charset="0"/>
              </a:rPr>
              <a:t>А</a:t>
            </a:r>
            <a:r>
              <a:rPr lang="ru-RU" sz="2400" b="1" dirty="0">
                <a:solidFill>
                  <a:srgbClr val="9BBB59"/>
                </a:solidFill>
                <a:latin typeface="Cambria" pitchFamily="18" charset="0"/>
                <a:cs typeface="Arial" pitchFamily="34" charset="0"/>
              </a:rPr>
              <a:t>Л</a:t>
            </a:r>
            <a:r>
              <a:rPr lang="ru-RU" sz="2400" b="1" dirty="0">
                <a:solidFill>
                  <a:srgbClr val="943634"/>
                </a:solidFill>
                <a:latin typeface="Cambria" pitchFamily="18" charset="0"/>
                <a:cs typeface="Arial" pitchFamily="34" charset="0"/>
              </a:rPr>
              <a:t>О</a:t>
            </a:r>
            <a:r>
              <a:rPr lang="ru-RU" sz="2400" b="1" dirty="0">
                <a:solidFill>
                  <a:srgbClr val="00B0F0"/>
                </a:solidFill>
                <a:latin typeface="Cambria" pitchFamily="18" charset="0"/>
                <a:cs typeface="Arial" pitchFamily="34" charset="0"/>
              </a:rPr>
              <a:t>Ч</a:t>
            </a:r>
            <a:r>
              <a:rPr lang="ru-RU" sz="2400" b="1" dirty="0">
                <a:solidFill>
                  <a:srgbClr val="76923C"/>
                </a:solidFill>
                <a:latin typeface="Cambria" pitchFamily="18" charset="0"/>
                <a:cs typeface="Arial" pitchFamily="34" charset="0"/>
              </a:rPr>
              <a:t>К</a:t>
            </a:r>
            <a:r>
              <a:rPr lang="ru-RU" sz="2400" b="1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А</a:t>
            </a:r>
            <a:r>
              <a:rPr lang="ru-RU" sz="2400" b="1" dirty="0">
                <a:solidFill>
                  <a:srgbClr val="365F91"/>
                </a:solidFill>
                <a:latin typeface="Cambria" pitchFamily="18" charset="0"/>
                <a:cs typeface="Arial" pitchFamily="34" charset="0"/>
              </a:rPr>
              <a:t> - В</a:t>
            </a:r>
            <a:r>
              <a:rPr lang="ru-RU" sz="2400" b="1" dirty="0">
                <a:solidFill>
                  <a:srgbClr val="FFC000"/>
                </a:solidFill>
                <a:latin typeface="Cambria" pitchFamily="18" charset="0"/>
                <a:cs typeface="Arial" pitchFamily="34" charset="0"/>
              </a:rPr>
              <a:t>Ы</a:t>
            </a:r>
            <a:r>
              <a:rPr lang="ru-RU" sz="2400" b="1" dirty="0">
                <a:solidFill>
                  <a:srgbClr val="9BBB59"/>
                </a:solidFill>
                <a:latin typeface="Cambria" pitchFamily="18" charset="0"/>
                <a:cs typeface="Arial" pitchFamily="34" charset="0"/>
              </a:rPr>
              <a:t>Р</a:t>
            </a:r>
            <a:r>
              <a:rPr lang="ru-RU" sz="2400" b="1" dirty="0">
                <a:solidFill>
                  <a:srgbClr val="943634"/>
                </a:solidFill>
                <a:latin typeface="Cambria" pitchFamily="18" charset="0"/>
                <a:cs typeface="Arial" pitchFamily="34" charset="0"/>
              </a:rPr>
              <a:t>У</a:t>
            </a:r>
            <a:r>
              <a:rPr lang="ru-RU" sz="2400" b="1" dirty="0">
                <a:solidFill>
                  <a:srgbClr val="00B0F0"/>
                </a:solidFill>
                <a:latin typeface="Cambria" pitchFamily="18" charset="0"/>
                <a:cs typeface="Arial" pitchFamily="34" charset="0"/>
              </a:rPr>
              <a:t>Ч</a:t>
            </a:r>
            <a:r>
              <a:rPr lang="ru-RU" sz="2400" b="1" dirty="0">
                <a:solidFill>
                  <a:srgbClr val="76923C"/>
                </a:solidFill>
                <a:latin typeface="Cambria" pitchFamily="18" charset="0"/>
                <a:cs typeface="Arial" pitchFamily="34" charset="0"/>
              </a:rPr>
              <a:t>А</a:t>
            </a:r>
            <a:r>
              <a:rPr lang="ru-RU" sz="2400" b="1" dirty="0">
                <a:solidFill>
                  <a:srgbClr val="7030A0"/>
                </a:solidFill>
                <a:latin typeface="Cambria" pitchFamily="18" charset="0"/>
                <a:cs typeface="Arial" pitchFamily="34" charset="0"/>
              </a:rPr>
              <a:t>Л</a:t>
            </a:r>
            <a:r>
              <a:rPr lang="ru-RU" sz="2400" b="1" dirty="0">
                <a:solidFill>
                  <a:srgbClr val="FFC000"/>
                </a:solidFill>
                <a:latin typeface="Cambria" pitchFamily="18" charset="0"/>
                <a:cs typeface="Arial" pitchFamily="34" charset="0"/>
              </a:rPr>
              <a:t>О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Ч</a:t>
            </a:r>
            <a:r>
              <a:rPr lang="ru-RU" sz="2400" b="1" dirty="0">
                <a:solidFill>
                  <a:srgbClr val="E36C0A"/>
                </a:solidFill>
                <a:latin typeface="Cambria" pitchFamily="18" charset="0"/>
                <a:cs typeface="Arial" pitchFamily="34" charset="0"/>
              </a:rPr>
              <a:t>К</a:t>
            </a:r>
            <a:r>
              <a:rPr lang="ru-RU" sz="2400" b="1" dirty="0">
                <a:solidFill>
                  <a:srgbClr val="365F91"/>
                </a:solidFill>
                <a:latin typeface="Cambria" pitchFamily="18" charset="0"/>
                <a:cs typeface="Arial" pitchFamily="34" charset="0"/>
              </a:rPr>
              <a:t>А</a:t>
            </a:r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5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61</Words>
  <Application>Microsoft Office PowerPoint</Application>
  <PresentationFormat>Экран (4:3)</PresentationFormat>
  <Paragraphs>32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структурное подразделение государственного бюджетного  общеобразовательного учреждения Самарской области средняя общеобразовательная школа с. Красный Яр муниципального района Красноярский Самарской области  «Детский сад «ЯРкий»» ГБОУ СОШ с.Красный Яр  </vt:lpstr>
      <vt:lpstr>    Состав пособия: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государственного бюджетного  общеобразовательного учреждения Самарской области средняя общеобразовательная школа с. Красный Яр муниципального района Красноярский Самарской области  «Детский сад «ЯРкий»» ГБОУ СОШ с.Красный Яр  </dc:title>
  <dc:creator>Samsung</dc:creator>
  <cp:lastModifiedBy>Наталья</cp:lastModifiedBy>
  <cp:revision>34</cp:revision>
  <dcterms:created xsi:type="dcterms:W3CDTF">2023-10-27T13:30:41Z</dcterms:created>
  <dcterms:modified xsi:type="dcterms:W3CDTF">2024-11-28T10:25:42Z</dcterms:modified>
</cp:coreProperties>
</file>