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4" r:id="rId3"/>
    <p:sldId id="302" r:id="rId4"/>
    <p:sldId id="306" r:id="rId5"/>
    <p:sldId id="257" r:id="rId6"/>
    <p:sldId id="269" r:id="rId7"/>
    <p:sldId id="263" r:id="rId8"/>
    <p:sldId id="268" r:id="rId9"/>
    <p:sldId id="278" r:id="rId10"/>
    <p:sldId id="307" r:id="rId11"/>
    <p:sldId id="30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684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172480" cy="178595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ДОШКОЛЬНОЕ ОБРАЗОВАНИЕ –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САМОСТОЯТЕЛЬНЫЙ УРОВЕНЬ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ОБЩЕГО ОБРАЗОВАНИЯ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3"/>
            <a:ext cx="1943663" cy="1500198"/>
          </a:xfrm>
          <a:prstGeom prst="ellipse">
            <a:avLst/>
          </a:prstGeom>
          <a:noFill/>
        </p:spPr>
      </p:pic>
      <p:pic>
        <p:nvPicPr>
          <p:cNvPr id="7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2503" y="2357430"/>
            <a:ext cx="4915281" cy="376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главное </a:t>
            </a:r>
            <a:r>
              <a:rPr lang="ru-RU" sz="4000" dirty="0" smtClean="0">
                <a:solidFill>
                  <a:srgbClr val="0070C0"/>
                </a:solidFill>
              </a:rPr>
              <a:t>в дошкольном </a:t>
            </a:r>
            <a:r>
              <a:rPr lang="ru-RU" sz="4000" dirty="0" smtClean="0">
                <a:solidFill>
                  <a:srgbClr val="0070C0"/>
                </a:solidFill>
              </a:rPr>
              <a:t>воспитании - 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ЭТО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индивидуальное </a:t>
            </a:r>
            <a:r>
              <a:rPr lang="ru-RU" sz="4000" b="1" dirty="0" smtClean="0">
                <a:solidFill>
                  <a:srgbClr val="FF0000"/>
                </a:solidFill>
              </a:rPr>
              <a:t>развитие каждого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ребенка и его </a:t>
            </a:r>
            <a:r>
              <a:rPr lang="ru-RU" sz="4000" b="1" dirty="0" smtClean="0">
                <a:solidFill>
                  <a:srgbClr val="FF0000"/>
                </a:solidFill>
              </a:rPr>
              <a:t>социализация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27257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«В одной упряжке» </a:t>
            </a:r>
            <a:r>
              <a:rPr lang="ru-RU" dirty="0" smtClean="0"/>
              <a:t>-  </a:t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государство,  семья,  педагоги.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/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928934"/>
            <a:ext cx="650685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Асмолов</a:t>
            </a:r>
            <a:r>
              <a:rPr lang="ru-RU" b="1" dirty="0" smtClean="0">
                <a:solidFill>
                  <a:srgbClr val="002060"/>
                </a:solidFill>
              </a:rPr>
              <a:t> Александр Григорьевич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  <p:pic>
        <p:nvPicPr>
          <p:cNvPr id="7" name="Рисунок 6" descr="http://43-ozr.edusite.ru/images/asmolo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1" y="1142985"/>
            <a:ext cx="38576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Основа </a:t>
            </a:r>
            <a:r>
              <a:rPr lang="ru-RU" sz="3600" dirty="0" smtClean="0"/>
              <a:t>ФГОС – </a:t>
            </a:r>
            <a:r>
              <a:rPr lang="ru-RU" sz="3600" dirty="0" err="1" smtClean="0">
                <a:solidFill>
                  <a:srgbClr val="FF0000"/>
                </a:solidFill>
              </a:rPr>
              <a:t>самоценность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дошкольного </a:t>
            </a:r>
            <a:r>
              <a:rPr lang="ru-RU" sz="3600" dirty="0" smtClean="0"/>
              <a:t>периода.</a:t>
            </a:r>
            <a:br>
              <a:rPr lang="ru-RU" sz="3600" dirty="0" smtClean="0"/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Стандарт </a:t>
            </a:r>
            <a:r>
              <a:rPr lang="ru-RU" sz="4400" dirty="0" smtClean="0"/>
              <a:t>–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комплекс норм, правил, требований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Сохранить </a:t>
            </a:r>
            <a:r>
              <a:rPr lang="ru-RU" sz="4000" dirty="0" err="1" smtClean="0">
                <a:solidFill>
                  <a:srgbClr val="FF0000"/>
                </a:solidFill>
              </a:rPr>
              <a:t>самоценность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дошкольного детства!!!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Цели стандарта: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Игровая</a:t>
            </a:r>
          </a:p>
          <a:p>
            <a:pPr algn="just"/>
            <a:r>
              <a:rPr lang="ru-RU" sz="2400" dirty="0" smtClean="0"/>
              <a:t>Коммуникативная</a:t>
            </a:r>
          </a:p>
          <a:p>
            <a:pPr algn="just"/>
            <a:r>
              <a:rPr lang="ru-RU" sz="2400" dirty="0" smtClean="0"/>
              <a:t>Познавательно-исследовательская</a:t>
            </a:r>
          </a:p>
          <a:p>
            <a:pPr algn="just"/>
            <a:r>
              <a:rPr lang="ru-RU" sz="2400" dirty="0" smtClean="0"/>
              <a:t>Восприятие  литературы</a:t>
            </a:r>
          </a:p>
          <a:p>
            <a:pPr algn="just"/>
            <a:r>
              <a:rPr lang="ru-RU" sz="2400" dirty="0" smtClean="0"/>
              <a:t>Самообслуживание</a:t>
            </a:r>
          </a:p>
          <a:p>
            <a:pPr algn="just"/>
            <a:r>
              <a:rPr lang="ru-RU" sz="2400" dirty="0" smtClean="0"/>
              <a:t>Бытовой труд</a:t>
            </a:r>
          </a:p>
          <a:p>
            <a:pPr algn="just"/>
            <a:r>
              <a:rPr lang="ru-RU" sz="2400" dirty="0" smtClean="0"/>
              <a:t>Конструирование</a:t>
            </a:r>
          </a:p>
          <a:p>
            <a:pPr algn="just"/>
            <a:r>
              <a:rPr lang="ru-RU" sz="2400" dirty="0" smtClean="0"/>
              <a:t>Изобразительная</a:t>
            </a:r>
          </a:p>
          <a:p>
            <a:pPr algn="just"/>
            <a:r>
              <a:rPr lang="ru-RU" sz="2400" dirty="0" smtClean="0"/>
              <a:t>Музыкальная</a:t>
            </a:r>
          </a:p>
          <a:p>
            <a:pPr algn="just"/>
            <a:r>
              <a:rPr lang="ru-RU" sz="2400" dirty="0" smtClean="0"/>
              <a:t>Двигательная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153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ДОШКОЛЬНОЕ ОБРАЗОВАНИЕ –  САМОСТОЯТЕЛЬНЫЙ УРОВЕНЬ  ОБЩЕГО ОБРАЗОВАНИЯ. </vt:lpstr>
      <vt:lpstr>Слайд 2</vt:lpstr>
      <vt:lpstr>Слайд 3</vt:lpstr>
      <vt:lpstr> Основа ФГОС – самоценность  дошкольного периода. 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Слайд 8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   «В одной упряжке» -   государство,  семья,  педагоги.   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Наталья</cp:lastModifiedBy>
  <cp:revision>110</cp:revision>
  <dcterms:created xsi:type="dcterms:W3CDTF">2013-12-02T16:12:05Z</dcterms:created>
  <dcterms:modified xsi:type="dcterms:W3CDTF">2014-10-22T12:33:30Z</dcterms:modified>
</cp:coreProperties>
</file>