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79" r:id="rId5"/>
    <p:sldId id="256" r:id="rId6"/>
    <p:sldId id="293" r:id="rId7"/>
    <p:sldId id="291" r:id="rId8"/>
    <p:sldId id="288" r:id="rId9"/>
    <p:sldId id="292" r:id="rId10"/>
    <p:sldId id="294" r:id="rId11"/>
    <p:sldId id="27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41" d="100"/>
          <a:sy n="41" d="100"/>
        </p:scale>
        <p:origin x="-82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0859-34A2-4C65-8195-43757692830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2C27-6B15-4521-A34B-3BA1A749B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8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0859-34A2-4C65-8195-43757692830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2C27-6B15-4521-A34B-3BA1A749B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4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0859-34A2-4C65-8195-43757692830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2C27-6B15-4521-A34B-3BA1A749B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2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0859-34A2-4C65-8195-43757692830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2C27-6B15-4521-A34B-3BA1A749B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1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0859-34A2-4C65-8195-43757692830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2C27-6B15-4521-A34B-3BA1A749B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0859-34A2-4C65-8195-43757692830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2C27-6B15-4521-A34B-3BA1A749B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2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0859-34A2-4C65-8195-43757692830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2C27-6B15-4521-A34B-3BA1A749B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8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0859-34A2-4C65-8195-43757692830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2C27-6B15-4521-A34B-3BA1A749B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9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0859-34A2-4C65-8195-43757692830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2C27-6B15-4521-A34B-3BA1A749B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1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0859-34A2-4C65-8195-43757692830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2C27-6B15-4521-A34B-3BA1A749B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1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0859-34A2-4C65-8195-43757692830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2C27-6B15-4521-A34B-3BA1A749B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5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40859-34A2-4C65-8195-43757692830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82C27-6B15-4521-A34B-3BA1A749B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4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54" y="292504"/>
            <a:ext cx="10067025" cy="64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3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EOVyfdUXsAAwWp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8" y="0"/>
            <a:ext cx="97900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73" y="241539"/>
            <a:ext cx="9851366" cy="63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8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3" y="396815"/>
            <a:ext cx="10622150" cy="58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235144/pub_5a7ee633f03173f63cff9a53_5a7ee63ca86731459e55fe0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41" y="0"/>
            <a:ext cx="9765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2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41325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 descr="iRNVOB50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76945"/>
            <a:ext cx="2912164" cy="98105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6" name="Picture 2" descr="C:\Users\Пользователь\Desktop\mTjnR7vY_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71" y="4807088"/>
            <a:ext cx="3071190" cy="191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1656654009_49-flomaster-club-p-risunok-polyana-s-tsvetami-krasivo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16" y="3425207"/>
            <a:ext cx="1906912" cy="127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6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ив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95" y="4192439"/>
            <a:ext cx="4673217" cy="2302174"/>
          </a:xfrm>
          <a:prstGeom prst="rect">
            <a:avLst/>
          </a:prstGeom>
        </p:spPr>
      </p:pic>
      <p:pic>
        <p:nvPicPr>
          <p:cNvPr id="6" name="Рисунок 5" descr="шка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2" y="0"/>
            <a:ext cx="3289712" cy="4097547"/>
          </a:xfrm>
          <a:prstGeom prst="rect">
            <a:avLst/>
          </a:prstGeom>
        </p:spPr>
      </p:pic>
      <p:pic>
        <p:nvPicPr>
          <p:cNvPr id="7" name="Рисунок 6" descr="сто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362" y="3613030"/>
            <a:ext cx="4133850" cy="3048000"/>
          </a:xfrm>
          <a:prstGeom prst="rect">
            <a:avLst/>
          </a:prstGeom>
        </p:spPr>
      </p:pic>
      <p:pic>
        <p:nvPicPr>
          <p:cNvPr id="8" name="Рисунок 7" descr="бараба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649" y="0"/>
            <a:ext cx="3266536" cy="326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стр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58" y="0"/>
            <a:ext cx="3433314" cy="3433314"/>
          </a:xfrm>
          <a:prstGeom prst="rect">
            <a:avLst/>
          </a:prstGeom>
        </p:spPr>
      </p:pic>
      <p:pic>
        <p:nvPicPr>
          <p:cNvPr id="5" name="Рисунок 4" descr="ск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525" y="0"/>
            <a:ext cx="5132339" cy="3419421"/>
          </a:xfrm>
          <a:prstGeom prst="rect">
            <a:avLst/>
          </a:prstGeom>
        </p:spPr>
      </p:pic>
      <p:pic>
        <p:nvPicPr>
          <p:cNvPr id="6" name="Рисунок 5" descr="тарел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872" y="3236343"/>
            <a:ext cx="3621657" cy="3621657"/>
          </a:xfrm>
          <a:prstGeom prst="rect">
            <a:avLst/>
          </a:prstGeom>
        </p:spPr>
      </p:pic>
      <p:pic>
        <p:nvPicPr>
          <p:cNvPr id="7" name="Рисунок 6" descr="сапог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567" y="3004247"/>
            <a:ext cx="3544886" cy="3741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уба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743" y="120770"/>
            <a:ext cx="3387305" cy="3387305"/>
          </a:xfrm>
          <a:prstGeom prst="rect">
            <a:avLst/>
          </a:prstGeom>
        </p:spPr>
      </p:pic>
      <p:pic>
        <p:nvPicPr>
          <p:cNvPr id="4" name="Рисунок 3" descr="плать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683" y="-405442"/>
            <a:ext cx="4701396" cy="4701396"/>
          </a:xfrm>
          <a:prstGeom prst="rect">
            <a:avLst/>
          </a:prstGeom>
        </p:spPr>
      </p:pic>
      <p:pic>
        <p:nvPicPr>
          <p:cNvPr id="5" name="Рисунок 4" descr="шорт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097" y="3881886"/>
            <a:ext cx="3359986" cy="2829462"/>
          </a:xfrm>
          <a:prstGeom prst="rect">
            <a:avLst/>
          </a:prstGeom>
        </p:spPr>
      </p:pic>
      <p:pic>
        <p:nvPicPr>
          <p:cNvPr id="6" name="Рисунок 5" descr="кукл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120" y="1880559"/>
            <a:ext cx="4232737" cy="4537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Сабир Шиналиев</dc:creator>
  <cp:lastModifiedBy>Пользователь</cp:lastModifiedBy>
  <cp:revision>36</cp:revision>
  <dcterms:created xsi:type="dcterms:W3CDTF">2020-03-19T17:06:48Z</dcterms:created>
  <dcterms:modified xsi:type="dcterms:W3CDTF">2023-01-16T13:27:07Z</dcterms:modified>
</cp:coreProperties>
</file>