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3512" autoAdjust="0"/>
  </p:normalViewPr>
  <p:slideViewPr>
    <p:cSldViewPr>
      <p:cViewPr varScale="1"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3DE9E-410E-493C-AE32-2CC11704AADC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231D6-5308-4061-ABCA-B03BE8E97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Летом ходит без дороги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Возле сосен и берёз,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зимой он спит в берлоге,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мороза прячет нос.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в берлоге спит зимой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большущею сосной,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когда придёт весна,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Просыпается от сна.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(Медведь)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231D6-5308-4061-ABCA-B03BE8E97A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медведя во бору…..? Что беру?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231D6-5308-4061-ABCA-B03BE8E97A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медведь не спит, он на нас …. 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231D6-5308-4061-ABCA-B03BE8E97A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5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7851648" cy="1643050"/>
          </a:xfrm>
        </p:spPr>
        <p:txBody>
          <a:bodyPr>
            <a:normAutofit fontScale="90000"/>
          </a:bodyPr>
          <a:lstStyle/>
          <a:p>
            <a:r>
              <a:rPr lang="ru-RU" smtClean="0"/>
              <a:t>Обучения игре: У </a:t>
            </a:r>
            <a:r>
              <a:rPr lang="ru-RU" dirty="0" smtClean="0"/>
              <a:t>медведя во бору</a:t>
            </a:r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857364"/>
            <a:ext cx="7929618" cy="472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x_0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357950" y="2000240"/>
            <a:ext cx="2500330" cy="4464948"/>
          </a:xfrm>
          <a:prstGeom prst="rect">
            <a:avLst/>
          </a:prstGeom>
        </p:spPr>
      </p:pic>
      <p:pic>
        <p:nvPicPr>
          <p:cNvPr id="7" name="Рисунок 6" descr="s3c034dba2d9261e89196a2b2addc92171143d9bc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5" y="3357562"/>
            <a:ext cx="3579198" cy="3500438"/>
          </a:xfrm>
          <a:prstGeom prst="rect">
            <a:avLst/>
          </a:prstGeom>
        </p:spPr>
      </p:pic>
      <p:pic>
        <p:nvPicPr>
          <p:cNvPr id="6" name="Рисунок 5" descr="0_63c8f_476a41dc_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686" y="785794"/>
            <a:ext cx="1728347" cy="3388917"/>
          </a:xfrm>
          <a:prstGeom prst="rect">
            <a:avLst/>
          </a:prstGeom>
        </p:spPr>
      </p:pic>
      <p:pic>
        <p:nvPicPr>
          <p:cNvPr id="4" name="Рисунок 3" descr="0_7cb7d_44e0a353_X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0"/>
            <a:ext cx="284321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5736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64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857232"/>
            <a:ext cx="2857520" cy="2857520"/>
          </a:xfrm>
          <a:prstGeom prst="rect">
            <a:avLst/>
          </a:prstGeom>
        </p:spPr>
      </p:pic>
      <p:pic>
        <p:nvPicPr>
          <p:cNvPr id="6" name="Рисунок 5" descr="img_8694625_543_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642918"/>
            <a:ext cx="4000507" cy="3000380"/>
          </a:xfrm>
          <a:prstGeom prst="rect">
            <a:avLst/>
          </a:prstGeom>
        </p:spPr>
      </p:pic>
      <p:pic>
        <p:nvPicPr>
          <p:cNvPr id="7" name="Рисунок 6" descr="1125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3984624"/>
            <a:ext cx="4677589" cy="287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artoonFruitsVegetables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4" y="3857628"/>
            <a:ext cx="2612571" cy="261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500562" y="4572008"/>
            <a:ext cx="4000528" cy="2045131"/>
            <a:chOff x="2928926" y="642918"/>
            <a:chExt cx="5329252" cy="3188139"/>
          </a:xfrm>
        </p:grpSpPr>
        <p:sp>
          <p:nvSpPr>
            <p:cNvPr id="5" name="Блок-схема: память с посл. доступом 4"/>
            <p:cNvSpPr/>
            <p:nvPr/>
          </p:nvSpPr>
          <p:spPr>
            <a:xfrm>
              <a:off x="2928926" y="642918"/>
              <a:ext cx="2071702" cy="1785950"/>
            </a:xfrm>
            <a:prstGeom prst="flowChartMagneticTap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105017311_korova__2_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9124" y="642918"/>
              <a:ext cx="3829054" cy="318813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86116" y="1571612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Comic Sans MS" pitchFamily="66" charset="0"/>
                </a:rPr>
                <a:t>Мууууу!!!</a:t>
              </a:r>
              <a:endParaRPr lang="ru-RU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9" name="Рисунок 8" descr="med0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1214422"/>
            <a:ext cx="2667000" cy="2857500"/>
          </a:xfrm>
          <a:prstGeom prst="rect">
            <a:avLst/>
          </a:prstGeom>
        </p:spPr>
      </p:pic>
      <p:pic>
        <p:nvPicPr>
          <p:cNvPr id="10" name="Рисунок 9" descr="0_768f9_2d8cd6b1_XL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9190" y="1428736"/>
            <a:ext cx="242889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dved_-Rychanie-Salohin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олк - Вой волка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олк - Вой волка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490" y="3500438"/>
            <a:ext cx="5786510" cy="285752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Молодцы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0_42a34_5814ef75_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574923"/>
            <a:ext cx="4517545" cy="3211267"/>
          </a:xfrm>
          <a:prstGeom prst="rect">
            <a:avLst/>
          </a:prstGeom>
        </p:spPr>
      </p:pic>
      <p:pic>
        <p:nvPicPr>
          <p:cNvPr id="5" name="Рисунок 4" descr="avatar144842_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" y="500042"/>
            <a:ext cx="309119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35</Words>
  <PresentationFormat>Экран (4:3)</PresentationFormat>
  <Paragraphs>9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Обучения игре: У медведя во бору</vt:lpstr>
      <vt:lpstr>Слайд 2</vt:lpstr>
      <vt:lpstr>Слайд 3</vt:lpstr>
      <vt:lpstr>Слайд 4</vt:lpstr>
      <vt:lpstr>Слайд 5</vt:lpstr>
      <vt:lpstr>Молодцы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медведя во бору</dc:title>
  <cp:lastModifiedBy>Sashka</cp:lastModifiedBy>
  <cp:revision>12</cp:revision>
  <dcterms:modified xsi:type="dcterms:W3CDTF">2017-01-26T19:50:42Z</dcterms:modified>
</cp:coreProperties>
</file>