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2" r:id="rId2"/>
    <p:sldId id="427" r:id="rId3"/>
    <p:sldId id="443" r:id="rId4"/>
    <p:sldId id="449" r:id="rId5"/>
    <p:sldId id="451" r:id="rId6"/>
    <p:sldId id="430" r:id="rId7"/>
    <p:sldId id="450" r:id="rId8"/>
    <p:sldId id="415" r:id="rId9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A00"/>
    <a:srgbClr val="EB3D3D"/>
    <a:srgbClr val="0B8731"/>
    <a:srgbClr val="43EA00"/>
    <a:srgbClr val="00CC00"/>
    <a:srgbClr val="33CC33"/>
    <a:srgbClr val="71EE00"/>
    <a:srgbClr val="66FF33"/>
    <a:srgbClr val="00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D08C9-1307-465E-B8E8-38196FBD264E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FD5F-50E4-4B14-A701-721A985E6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2ABD-BD77-40F2-BFBB-A0E4E262C615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11D7-031C-4E12-88CD-C8A2ADCE5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СОТРУДНИЧАЮ\ДС РОМАШКА\ПРЕЗЕНТАЦИИ\презен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76"/>
            <a:ext cx="9143999" cy="6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8" descr="футбол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9"/>
          <a:stretch/>
        </p:blipFill>
        <p:spPr bwMode="auto">
          <a:xfrm>
            <a:off x="1980063" y="-360"/>
            <a:ext cx="5183874" cy="501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88" y="4869160"/>
            <a:ext cx="9130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Мини - футбол как средство формирования предпосылок к здоровому образу жизни.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6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ОТРУДНИЧАЮ\ДС РОМАШКА\ПРЕЗЕНТАЦИИ\презен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76"/>
            <a:ext cx="9143999" cy="6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A9F52C-8A96-44E5-B531-90DCADBBFE7C}"/>
              </a:ext>
            </a:extLst>
          </p:cNvPr>
          <p:cNvSpPr/>
          <p:nvPr/>
        </p:nvSpPr>
        <p:spPr>
          <a:xfrm flipH="1">
            <a:off x="571472" y="2428868"/>
            <a:ext cx="7965719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Физкультур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55" y="404664"/>
            <a:ext cx="8468890" cy="613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к августовки\фото к презентации\книг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7" y="848316"/>
            <a:ext cx="8092381" cy="57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Ромашка\Презентация\рамка сверх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361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F4984F-C752-40DB-89B1-E893F606C9E7}"/>
              </a:ext>
            </a:extLst>
          </p:cNvPr>
          <p:cNvSpPr/>
          <p:nvPr/>
        </p:nvSpPr>
        <p:spPr>
          <a:xfrm>
            <a:off x="330418" y="907226"/>
            <a:ext cx="5051207" cy="819179"/>
          </a:xfrm>
          <a:prstGeom prst="rect">
            <a:avLst/>
          </a:prstGeom>
          <a:gradFill flip="none" rotWithShape="1">
            <a:gsLst>
              <a:gs pos="0">
                <a:srgbClr val="6EE600">
                  <a:shade val="30000"/>
                  <a:satMod val="115000"/>
                </a:srgbClr>
              </a:gs>
              <a:gs pos="50000">
                <a:srgbClr val="6EE600">
                  <a:shade val="67500"/>
                  <a:satMod val="115000"/>
                </a:srgbClr>
              </a:gs>
              <a:gs pos="100000">
                <a:srgbClr val="6EE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541CE68-96F3-4A37-AC1A-F38CEE1C47F6}"/>
              </a:ext>
            </a:extLst>
          </p:cNvPr>
          <p:cNvSpPr/>
          <p:nvPr/>
        </p:nvSpPr>
        <p:spPr>
          <a:xfrm>
            <a:off x="330418" y="902405"/>
            <a:ext cx="7553950" cy="1230451"/>
          </a:xfrm>
          <a:prstGeom prst="rect">
            <a:avLst/>
          </a:prstGeom>
          <a:gradFill flip="none" rotWithShape="1">
            <a:gsLst>
              <a:gs pos="0">
                <a:srgbClr val="6EE600">
                  <a:shade val="30000"/>
                  <a:satMod val="115000"/>
                </a:srgbClr>
              </a:gs>
              <a:gs pos="50000">
                <a:srgbClr val="6EE600">
                  <a:shade val="67500"/>
                  <a:satMod val="115000"/>
                </a:srgbClr>
              </a:gs>
              <a:gs pos="100000">
                <a:srgbClr val="6EE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EF09D9-F4A9-4AC9-BEEF-0418FDBF154F}"/>
              </a:ext>
            </a:extLst>
          </p:cNvPr>
          <p:cNvSpPr txBox="1"/>
          <p:nvPr/>
        </p:nvSpPr>
        <p:spPr>
          <a:xfrm>
            <a:off x="330418" y="907226"/>
            <a:ext cx="7553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Программа для обучения детей старшего дошкольного возраста игре в мини - футбол «Юные футболисты»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ОТРУДНИЧАЮ\ДС РОМАШКА\ПРЕЗЕНТАЦИИ\презен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76"/>
            <a:ext cx="9143999" cy="6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A9F52C-8A96-44E5-B531-90DCADBBFE7C}"/>
              </a:ext>
            </a:extLst>
          </p:cNvPr>
          <p:cNvSpPr/>
          <p:nvPr/>
        </p:nvSpPr>
        <p:spPr>
          <a:xfrm flipH="1">
            <a:off x="642907" y="785794"/>
            <a:ext cx="7965719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20502" r="12173"/>
          <a:stretch>
            <a:fillRect/>
          </a:stretch>
        </p:blipFill>
        <p:spPr>
          <a:xfrm>
            <a:off x="359188" y="994284"/>
            <a:ext cx="842562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ОТРУДНИЧАЮ\ДС РОМАШКА\ПРЕЗЕНТАЦИИ\презен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76"/>
            <a:ext cx="9143999" cy="6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A9F52C-8A96-44E5-B531-90DCADBBFE7C}"/>
              </a:ext>
            </a:extLst>
          </p:cNvPr>
          <p:cNvSpPr/>
          <p:nvPr/>
        </p:nvSpPr>
        <p:spPr>
          <a:xfrm flipH="1">
            <a:off x="642907" y="785794"/>
            <a:ext cx="7965719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Admin\Рабочий стол\документы\ФОТО ромашка\1 июня футбол\oQ-gtb3VY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3427"/>
            <a:ext cx="4661558" cy="34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документы\ФОТО ромашка\1 июня футбол\AGCZc_TqMk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51"/>
          <a:stretch/>
        </p:blipFill>
        <p:spPr bwMode="auto">
          <a:xfrm>
            <a:off x="395536" y="3234778"/>
            <a:ext cx="4176463" cy="32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документы\ФОТО ромашка\1 июня футбол\QA5UewSpyX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1"/>
          <a:stretch/>
        </p:blipFill>
        <p:spPr bwMode="auto">
          <a:xfrm>
            <a:off x="1745686" y="-15509"/>
            <a:ext cx="5346594" cy="35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ОТРУДНИЧАЮ\ДС РОМАШКА\ПРЕЗЕНТАЦИИ\презен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76"/>
            <a:ext cx="9143999" cy="6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A9F52C-8A96-44E5-B531-90DCADBBFE7C}"/>
              </a:ext>
            </a:extLst>
          </p:cNvPr>
          <p:cNvSpPr/>
          <p:nvPr/>
        </p:nvSpPr>
        <p:spPr>
          <a:xfrm flipH="1">
            <a:off x="642907" y="785794"/>
            <a:ext cx="7965719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13402" r="12871"/>
          <a:stretch/>
        </p:blipFill>
        <p:spPr bwMode="auto">
          <a:xfrm>
            <a:off x="24714" y="3284984"/>
            <a:ext cx="3813639" cy="348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b="20055"/>
          <a:stretch/>
        </p:blipFill>
        <p:spPr>
          <a:xfrm>
            <a:off x="3275856" y="3010503"/>
            <a:ext cx="5868144" cy="3758089"/>
          </a:xfrm>
          <a:prstGeom prst="rect">
            <a:avLst/>
          </a:prstGeom>
        </p:spPr>
      </p:pic>
      <p:pic>
        <p:nvPicPr>
          <p:cNvPr id="9" name="Picture 3" descr="C:\Documents and Settings\Admin\Рабочий стол\документы\ФОТО ромашка\футбол 18.03\4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7" b="4604"/>
          <a:stretch/>
        </p:blipFill>
        <p:spPr bwMode="auto">
          <a:xfrm>
            <a:off x="682442" y="13376"/>
            <a:ext cx="7779115" cy="31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ОТРУДНИЧАЮ\ДС РОМАШКА\ПРЕЗЕНТАЦИИ\презен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76"/>
            <a:ext cx="9143999" cy="68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BA9F52C-8A96-44E5-B531-90DCADBBFE7C}"/>
              </a:ext>
            </a:extLst>
          </p:cNvPr>
          <p:cNvSpPr/>
          <p:nvPr/>
        </p:nvSpPr>
        <p:spPr>
          <a:xfrm flipH="1">
            <a:off x="642907" y="785794"/>
            <a:ext cx="7965719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Documents and Settings\Admin\Рабочий стол\документы\2018\9 сентября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1457" r="1865" b="1591"/>
          <a:stretch/>
        </p:blipFill>
        <p:spPr bwMode="auto">
          <a:xfrm>
            <a:off x="5508104" y="332656"/>
            <a:ext cx="3245856" cy="46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документы\2018\9 сентября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578" r="1303" b="1820"/>
          <a:stretch/>
        </p:blipFill>
        <p:spPr bwMode="auto">
          <a:xfrm>
            <a:off x="395536" y="393994"/>
            <a:ext cx="3302025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Рабочий стол\документы\2018\Грамота 1 июн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"/>
          <a:stretch/>
        </p:blipFill>
        <p:spPr bwMode="auto">
          <a:xfrm>
            <a:off x="3057848" y="2214000"/>
            <a:ext cx="3333088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омашка\Презентация 3\Слайды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8" y="261937"/>
            <a:ext cx="8471029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Ромашка\Презентация\рамка сверху.png">
            <a:extLst>
              <a:ext uri="{FF2B5EF4-FFF2-40B4-BE49-F238E27FC236}">
                <a16:creationId xmlns="" xmlns:a16="http://schemas.microsoft.com/office/drawing/2014/main" id="{47605280-85CD-4CF0-8845-194A76B3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78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28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Красноярская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 Красноярская СОШ</dc:creator>
  <cp:lastModifiedBy>Sashka</cp:lastModifiedBy>
  <cp:revision>152</cp:revision>
  <cp:lastPrinted>2015-11-12T12:22:52Z</cp:lastPrinted>
  <dcterms:created xsi:type="dcterms:W3CDTF">2013-12-09T06:32:54Z</dcterms:created>
  <dcterms:modified xsi:type="dcterms:W3CDTF">2018-10-25T18:23:57Z</dcterms:modified>
</cp:coreProperties>
</file>