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711" autoAdjust="0"/>
  </p:normalViewPr>
  <p:slideViewPr>
    <p:cSldViewPr>
      <p:cViewPr varScale="1">
        <p:scale>
          <a:sx n="62" d="100"/>
          <a:sy n="62" d="100"/>
        </p:scale>
        <p:origin x="-205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C8B79-63CA-48AD-98F5-8918A28F6A1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024B5-1535-4990-BB0C-141A97E15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2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Развивающая предметно-пространственная среда обеспечивает максимальную реализацию образовательного потенциала пространства физкультурного зала и спортивного участка,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24B5-1535-4990-BB0C-141A97E15E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68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физкультурного зала: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Содержательно-насыщенная,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развивающая;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Трансформируемая;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Полифункциональная;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Вариативная; Доступная;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Безопасная; Дидактическая;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Здоровьесберегающая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Эстетически-привлекательная.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24B5-1535-4990-BB0C-141A97E15E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4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Трансформируемость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Спортивное оборудование зала размещено по периметру помещения благодаря этому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максимальное пространство для активной двигательной деятельности и проведения НОД. Во время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непосредственно образовательной деятельности дети могут легко пользоваться любым спортивным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инвентарем и пособиями, которые располагаются на открытых полках и стеллажах находящихся в свободном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 детей разных возрастных групп. 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24B5-1535-4990-BB0C-141A97E15E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5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Вариативности: предметная развивающая среда предполагает периодическую сменяемость</a:t>
            </a:r>
            <a:r>
              <a:rPr lang="ru-RU" baseline="0" dirty="0" smtClean="0"/>
              <a:t> </a:t>
            </a:r>
            <a:r>
              <a:rPr lang="ru-RU" dirty="0" smtClean="0"/>
              <a:t>физкультурного оборудования, появление нового оборудования и инвентаря стимулирующих</a:t>
            </a:r>
            <a:r>
              <a:rPr lang="ru-RU" baseline="0" dirty="0" smtClean="0"/>
              <a:t> </a:t>
            </a:r>
            <a:r>
              <a:rPr lang="ru-RU" dirty="0" smtClean="0"/>
              <a:t>познавательную, игровую, двигательную активность детей. Так, например одно игровое оборудование</a:t>
            </a:r>
            <a:r>
              <a:rPr lang="ru-RU" baseline="0" dirty="0" smtClean="0"/>
              <a:t> </a:t>
            </a:r>
            <a:r>
              <a:rPr lang="ru-RU" dirty="0" smtClean="0"/>
              <a:t>сменяется другим в зависимости от целей и задач, реализуемых в НОД по физической культуре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24B5-1535-4990-BB0C-141A97E15E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63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Полифункциональность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Возможность</a:t>
            </a:r>
            <a:r>
              <a:rPr lang="ru-RU" baseline="0" dirty="0" smtClean="0"/>
              <a:t> </a:t>
            </a:r>
            <a:r>
              <a:rPr lang="ru-RU" dirty="0" smtClean="0"/>
              <a:t>разнообразного</a:t>
            </a:r>
            <a:r>
              <a:rPr lang="ru-RU" baseline="0" dirty="0" smtClean="0"/>
              <a:t> </a:t>
            </a:r>
            <a:r>
              <a:rPr lang="ru-RU" dirty="0" smtClean="0"/>
              <a:t>использования различных</a:t>
            </a:r>
            <a:r>
              <a:rPr lang="ru-RU" baseline="0" dirty="0" smtClean="0"/>
              <a:t> </a:t>
            </a:r>
            <a:r>
              <a:rPr lang="ru-RU" dirty="0" smtClean="0"/>
              <a:t>составляющих предметной</a:t>
            </a:r>
            <a:r>
              <a:rPr lang="ru-RU" baseline="0" dirty="0" smtClean="0"/>
              <a:t> </a:t>
            </a:r>
            <a:r>
              <a:rPr lang="ru-RU" dirty="0" smtClean="0"/>
              <a:t>среды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24B5-1535-4990-BB0C-141A97E15E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0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Безопасность предметно-пространственной среды физкультурного зала предполагает соответствие всех</a:t>
            </a:r>
            <a:r>
              <a:rPr lang="ru-RU" baseline="0" dirty="0" smtClean="0"/>
              <a:t> </a:t>
            </a:r>
            <a:r>
              <a:rPr lang="ru-RU" dirty="0" smtClean="0"/>
              <a:t>ее элементов требованиям по обеспечению надежности и</a:t>
            </a:r>
            <a:r>
              <a:rPr lang="ru-RU" baseline="0" dirty="0" smtClean="0"/>
              <a:t> </a:t>
            </a:r>
            <a:r>
              <a:rPr lang="ru-RU" dirty="0" smtClean="0"/>
              <a:t>безопасности их использования.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24B5-1535-4990-BB0C-141A97E15E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86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Проведение физкультурных занятий на открытом воздухе обеспечивает выполнение одной из важных задач физического воспитания – совершенствование функциональных систем и закаливание организма ребенка.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24B5-1535-4990-BB0C-141A97E15E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91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время физкультурных занятий, проводимых на воздухе, успешно решаются задачи закаливания, воспитания общей выносливости, чрезвычайно эффективно повышаются защитные функции организма.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24B5-1535-4990-BB0C-141A97E15E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2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07B2-4DDD-42D0-A980-B74943D75ED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C0D6-0221-4269-ABBA-F04C557FF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9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07B2-4DDD-42D0-A980-B74943D75ED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C0D6-0221-4269-ABBA-F04C557FF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9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07B2-4DDD-42D0-A980-B74943D75ED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C0D6-0221-4269-ABBA-F04C557FF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07B2-4DDD-42D0-A980-B74943D75ED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C0D6-0221-4269-ABBA-F04C557FF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07B2-4DDD-42D0-A980-B74943D75ED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C0D6-0221-4269-ABBA-F04C557FF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1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07B2-4DDD-42D0-A980-B74943D75ED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C0D6-0221-4269-ABBA-F04C557FF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9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07B2-4DDD-42D0-A980-B74943D75ED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C0D6-0221-4269-ABBA-F04C557FF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9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07B2-4DDD-42D0-A980-B74943D75ED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C0D6-0221-4269-ABBA-F04C557FF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76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07B2-4DDD-42D0-A980-B74943D75ED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C0D6-0221-4269-ABBA-F04C557FF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2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07B2-4DDD-42D0-A980-B74943D75ED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C0D6-0221-4269-ABBA-F04C557FF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2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07B2-4DDD-42D0-A980-B74943D75ED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C0D6-0221-4269-ABBA-F04C557FF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8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707B2-4DDD-42D0-A980-B74943D75ED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FC0D6-0221-4269-ABBA-F04C557FF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5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75558"/>
            <a:ext cx="8496944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</a:t>
            </a:r>
          </a:p>
          <a:p>
            <a:pPr algn="ctr">
              <a:spcBef>
                <a:spcPct val="0"/>
              </a:spcBef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 школа с. Красный Яр</a:t>
            </a:r>
          </a:p>
          <a:p>
            <a:pPr algn="ctr">
              <a:spcBef>
                <a:spcPct val="0"/>
              </a:spcBef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района Красноярский Самарской области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 «Яркий»»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развивающей предметно - пространственной среды ДОО: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направлению деятельности «Физическое развитие».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 «Яркий»»</a:t>
            </a:r>
          </a:p>
          <a:p>
            <a:pPr algn="ctr"/>
            <a:endParaRPr lang="ru-RU" alt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Составитель: инструктор по физической культуре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Шабернев А.В.</a:t>
            </a:r>
            <a:endParaRPr lang="ru-RU" sz="12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4563219" cy="2566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5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28999"/>
            <a:ext cx="5751270" cy="323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3" r="18838"/>
          <a:stretch/>
        </p:blipFill>
        <p:spPr>
          <a:xfrm>
            <a:off x="6696075" y="620688"/>
            <a:ext cx="2276475" cy="2531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30685" r="19236" b="15127"/>
          <a:stretch/>
        </p:blipFill>
        <p:spPr>
          <a:xfrm>
            <a:off x="2447925" y="1433639"/>
            <a:ext cx="4248150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4" r="26560" b="15008"/>
          <a:stretch/>
        </p:blipFill>
        <p:spPr>
          <a:xfrm>
            <a:off x="107504" y="739083"/>
            <a:ext cx="2458984" cy="257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Физкультурный зал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6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Физкультурный зал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00"/>
          <a:stretch/>
        </p:blipFill>
        <p:spPr>
          <a:xfrm>
            <a:off x="6324600" y="3106984"/>
            <a:ext cx="2545854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 r="8230" b="22408"/>
          <a:stretch/>
        </p:blipFill>
        <p:spPr>
          <a:xfrm>
            <a:off x="323528" y="3743350"/>
            <a:ext cx="6012160" cy="2709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23518" b="8889"/>
          <a:stretch/>
        </p:blipFill>
        <p:spPr>
          <a:xfrm>
            <a:off x="1331640" y="1124744"/>
            <a:ext cx="6621846" cy="2618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25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физкультурного зала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2" b="27916"/>
          <a:stretch/>
        </p:blipFill>
        <p:spPr>
          <a:xfrm>
            <a:off x="2195736" y="1124744"/>
            <a:ext cx="4547488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7" b="26805"/>
          <a:stretch/>
        </p:blipFill>
        <p:spPr>
          <a:xfrm>
            <a:off x="5379329" y="3717032"/>
            <a:ext cx="3410336" cy="274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0" b="24398"/>
          <a:stretch/>
        </p:blipFill>
        <p:spPr>
          <a:xfrm>
            <a:off x="467544" y="3680841"/>
            <a:ext cx="2545854" cy="278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18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8555"/>
            <a:ext cx="1596964" cy="283904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70" y="1052736"/>
            <a:ext cx="3064013" cy="54471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" y="332656"/>
            <a:ext cx="1645819" cy="29258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06" y="1196752"/>
            <a:ext cx="2657894" cy="47251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6872"/>
            <a:ext cx="2252849" cy="4005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физкультурного зала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0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7" r="28810"/>
          <a:stretch/>
        </p:blipFill>
        <p:spPr>
          <a:xfrm>
            <a:off x="611560" y="1556792"/>
            <a:ext cx="3686175" cy="452596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" b="17778"/>
          <a:stretch/>
        </p:blipFill>
        <p:spPr>
          <a:xfrm>
            <a:off x="4571999" y="836712"/>
            <a:ext cx="3700463" cy="563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физкультурного зала</a:t>
            </a:r>
            <a:br>
              <a:rPr lang="ru-RU" dirty="0" smtClean="0"/>
            </a:br>
            <a:r>
              <a:rPr lang="ru-RU" dirty="0" smtClean="0"/>
              <a:t>интерактивный пол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0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39902"/>
            <a:ext cx="4815855" cy="27089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75523"/>
            <a:ext cx="4752528" cy="2673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1"/>
            <a:ext cx="3995936" cy="259228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" y="566067"/>
            <a:ext cx="5997929" cy="33738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934" y="-95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Спортивная площадка на свежем воздухе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11"/>
            <a:ext cx="9144000" cy="685800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3884"/>
            <a:ext cx="4026871" cy="226511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4104456" cy="23087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5" y="3789040"/>
            <a:ext cx="4083946" cy="2297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4104456" cy="23087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771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Спортивная площадка на свежем воздухе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6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308</Words>
  <Application>Microsoft Office PowerPoint</Application>
  <PresentationFormat>Экран (4:3)</PresentationFormat>
  <Paragraphs>42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Физкультурный зал</vt:lpstr>
      <vt:lpstr>Физкультурный зал</vt:lpstr>
      <vt:lpstr>Оборудование физкультурного зала</vt:lpstr>
      <vt:lpstr>Оборудование физкультурного зала</vt:lpstr>
      <vt:lpstr>Оборудование физкультурного зала интерактивный пол</vt:lpstr>
      <vt:lpstr>Спортивная площадка на свежем воздухе</vt:lpstr>
      <vt:lpstr>Спортивная площадка на свежем воздухе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</dc:creator>
  <cp:lastModifiedBy>alexa</cp:lastModifiedBy>
  <cp:revision>6</cp:revision>
  <dcterms:created xsi:type="dcterms:W3CDTF">2022-08-24T09:54:23Z</dcterms:created>
  <dcterms:modified xsi:type="dcterms:W3CDTF">2022-08-25T04:09:25Z</dcterms:modified>
</cp:coreProperties>
</file>