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67" r:id="rId5"/>
    <p:sldId id="270" r:id="rId6"/>
    <p:sldId id="271" r:id="rId7"/>
    <p:sldId id="260" r:id="rId8"/>
    <p:sldId id="265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28066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Самарской области средняя образовательная школа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с.Красный Яр муниципального района Красноярский Самарской области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ЯРкий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446370, Российская Федерация, Самарская область, Красноярский район, село Красный Яр,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улица Луговая, дом 21-А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тел.: 8 846 57 2-22-00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43182"/>
            <a:ext cx="91098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по ранней профориентации детей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в дошкольной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организации.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cs typeface="Traditional Arabic" pitchFamily="18" charset="-78"/>
              </a:rPr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87710" y="4572008"/>
            <a:ext cx="3140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Н.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Снидко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6357958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Мастер\Desktop\изображение_viber_2022-12-12_15-19-05-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2428868"/>
            <a:ext cx="7276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5559" y="2214554"/>
            <a:ext cx="91595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 расширить кругозор дошкольников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мире профессий.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42918"/>
            <a:ext cx="9159559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Следующий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включал в себя следующие шаги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Был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определён список профессий с учётом потребностей и интересов детей группы и результатов опроса по диагностике Е. И. Климова, родительского сообщества, муниципальной и региональной инфраструктуры (социальные партнёры).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Был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разработан и реализован перспективный план по ранней профориентации детей старшего дошкольного возраста.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6858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ормы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marL="0" marR="0" lvl="0" indent="6858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858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, сюжетно – ролевая игра;</a:t>
            </a:r>
          </a:p>
          <a:p>
            <a:pPr marL="0" marR="0" lvl="0" indent="6858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marL="0" marR="0" lvl="0" indent="6858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 рассказов, стихотворений, статей;</a:t>
            </a:r>
          </a:p>
          <a:p>
            <a:pPr marL="0" marR="0" lvl="0" indent="6858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Просмотр документальных, мультипликационных и социальных фильмов;</a:t>
            </a:r>
          </a:p>
          <a:p>
            <a:pPr marL="0" marR="0" lvl="0" indent="6858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Вечер встреч с интересными людьми (представители различных профессий);</a:t>
            </a:r>
          </a:p>
          <a:p>
            <a:pPr marL="0" marR="0" lvl="0" indent="6858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Экскурсии на предприятия, в учреждения для знакомства с местом работы людей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представляющих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ту или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иную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профессию (социальные партнёры);</a:t>
            </a:r>
          </a:p>
          <a:p>
            <a:pPr marL="0" marR="0" lvl="0" indent="6858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окружном и региональном Чемпионате «Будущие профессионалы 5+» для дошкольников в возрасте 5 – 7 лет, а также конкурсы и фестивали различного уровня;</a:t>
            </a:r>
          </a:p>
          <a:p>
            <a:pPr marL="0" marR="0" lvl="0" indent="6858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с семьёй через дидактический материал «Детский календарь»;</a:t>
            </a:r>
          </a:p>
          <a:p>
            <a:pPr marL="0" marR="0" lvl="0" indent="6858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Партнёрские отношения с социальными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партнёрами.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5559" y="2214554"/>
            <a:ext cx="91595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715404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тихотворение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Ирины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Токмаковой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Букваринск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 речке на Чернильной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маленький, не пыльный,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незапамятных времен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БУКВАРИНСКОМ звался он.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Там, не ведая невзгод,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славный жил народ: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Хлебосольный,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Незлобивый,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Дружный и трудолюбивый.</a:t>
            </a:r>
            <a:endParaRPr lang="ru-RU" sz="11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– аптекарь,         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радист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– бочар,              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сапожник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– валяльщик,     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турист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– гончар,             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бесстрашный укротитель,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 – дробильщик здоровенный,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чудак фотолюбитель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– ефрейтор, он военный,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– художник-баталист,</a:t>
            </a: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– жестянщик-простачок,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известный цимбалист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– закройщик-старичок,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чудесный часовщик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– историк бородатый,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шофер, большой шутник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– Красильщик франтоватый,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щенок его, Букетик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– лудильщик,     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электрик-энергетик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– маляр,            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 – юрист,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 – носильщик,     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дальше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539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– овчар,             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– это я, мои друзья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– писатель,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428604"/>
          <a:ext cx="5429291" cy="6232806"/>
        </p:xfrm>
        <a:graphic>
          <a:graphicData uri="http://schemas.openxmlformats.org/drawingml/2006/table">
            <a:tbl>
              <a:tblPr/>
              <a:tblGrid>
                <a:gridCol w="2337610"/>
                <a:gridCol w="3091681"/>
              </a:tblGrid>
              <a:tr h="3123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Вопросы задаваемые воспитателем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Предполагаемые ответы детей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О чём прочитанное стихотворение?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О городе «Букваринске»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Кто жил в городе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</a:rPr>
                        <a:t>Букваринске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»?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В городе «Букваринске» жили люди. 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Какие люди жили в городе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</a:rPr>
                        <a:t>Букваринске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»?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Славные, хлебосольные, незлобивые, дружные и трудолюбивые.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1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Как вы понимаете данные слова? Что они означают?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Славные – хорошие;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Хлебосольные – люди, которые солят хлеб;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Незлобивые – не злые, добрые;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Дружные – добрые, те люди , которые не ссорятся;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Трудолюбивые – люди, которые любят трудиться.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Люди, каких профессий живут в городе «Букваринске»?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Дети перечисляют знакомые профессии людей, которые звучали в стихотворении.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4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Поясните, чем занимаются люди данных профессий: </a:t>
                      </a: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Бочар;</a:t>
                      </a: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Валяльщик;</a:t>
                      </a: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Гончар;</a:t>
                      </a: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Жестянщик;</a:t>
                      </a: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Лудильщик;</a:t>
                      </a: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Цимбалист;</a:t>
                      </a: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Юрист.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Если дети затрудняются пояснить, воспитатель поясняет, чем занимаются люди данных профессий.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Дети высказывают свои предположения.</a:t>
                      </a: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0"/>
            <a:ext cx="61992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анализа стихотворения И.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Токмаковой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Букваринск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Мастер\Desktop\изображение_viber_2022-12-12_13-57-19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000528" cy="2714644"/>
          </a:xfrm>
          <a:prstGeom prst="rect">
            <a:avLst/>
          </a:prstGeom>
          <a:noFill/>
        </p:spPr>
      </p:pic>
      <p:pic>
        <p:nvPicPr>
          <p:cNvPr id="3075" name="Picture 3" descr="C:\Users\Мастер\Desktop\изображение_viber_2022-12-12_13-57-19-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52"/>
            <a:ext cx="4071966" cy="2732487"/>
          </a:xfrm>
          <a:prstGeom prst="rect">
            <a:avLst/>
          </a:prstGeom>
          <a:noFill/>
        </p:spPr>
      </p:pic>
      <p:pic>
        <p:nvPicPr>
          <p:cNvPr id="3076" name="Picture 4" descr="C:\Users\Мастер\Desktop\изображение_viber_2022-12-12_13-57-20-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86124"/>
            <a:ext cx="4000528" cy="2743219"/>
          </a:xfrm>
          <a:prstGeom prst="rect">
            <a:avLst/>
          </a:prstGeom>
          <a:noFill/>
        </p:spPr>
      </p:pic>
      <p:pic>
        <p:nvPicPr>
          <p:cNvPr id="3077" name="Picture 5" descr="C:\Users\Мастер\Desktop\изображение_viber_2022-12-12_13-57-20-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286124"/>
            <a:ext cx="4071966" cy="2759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астер\Desktop\изображение_viber_2022-12-12_15-18-19-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86446" cy="3286123"/>
          </a:xfrm>
          <a:prstGeom prst="rect">
            <a:avLst/>
          </a:prstGeom>
          <a:noFill/>
        </p:spPr>
      </p:pic>
      <p:pic>
        <p:nvPicPr>
          <p:cNvPr id="4099" name="Picture 3" descr="C:\Users\Мастер\Desktop\изображение_viber_2022-12-12_15-18-18-7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357562"/>
            <a:ext cx="550866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астер\Desktop\изображение_viber_2022-12-12_15-52-02-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3929090" cy="2786082"/>
          </a:xfrm>
          <a:prstGeom prst="rect">
            <a:avLst/>
          </a:prstGeom>
          <a:noFill/>
        </p:spPr>
      </p:pic>
      <p:pic>
        <p:nvPicPr>
          <p:cNvPr id="5123" name="Picture 3" descr="C:\Users\Мастер\Desktop\изображение_viber_2022-12-12_15-52-03-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4"/>
            <a:ext cx="4000528" cy="2786082"/>
          </a:xfrm>
          <a:prstGeom prst="rect">
            <a:avLst/>
          </a:prstGeom>
          <a:noFill/>
        </p:spPr>
      </p:pic>
      <p:pic>
        <p:nvPicPr>
          <p:cNvPr id="5124" name="Picture 4" descr="C:\Users\Мастер\Desktop\изображение_viber_2022-12-12_15-52-03-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3929090" cy="2500330"/>
          </a:xfrm>
          <a:prstGeom prst="rect">
            <a:avLst/>
          </a:prstGeom>
          <a:noFill/>
        </p:spPr>
      </p:pic>
      <p:pic>
        <p:nvPicPr>
          <p:cNvPr id="5125" name="Picture 5" descr="C:\Users\Мастер\Desktop\изображение_viber_2022-12-12_15-52-03-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643314"/>
            <a:ext cx="400351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547</Words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Мастер</dc:creator>
  <cp:lastModifiedBy>Мастер</cp:lastModifiedBy>
  <cp:revision>31</cp:revision>
  <dcterms:created xsi:type="dcterms:W3CDTF">2022-12-12T07:04:20Z</dcterms:created>
  <dcterms:modified xsi:type="dcterms:W3CDTF">2022-12-12T19:06:31Z</dcterms:modified>
</cp:coreProperties>
</file>