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87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8" r:id="rId29"/>
    <p:sldId id="289" r:id="rId30"/>
    <p:sldId id="290" r:id="rId31"/>
    <p:sldId id="286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47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B1FF25-53C6-49B7-831C-B8D466D47650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5DCD9F-EE5B-4FA8-871D-EE47108BB47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DCD9F-EE5B-4FA8-871D-EE47108BB47F}" type="slidenum">
              <a:rPr lang="ru-RU" smtClean="0"/>
              <a:pPr/>
              <a:t>4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стер\Desktop\collection-of-beautiful-leafy-wallpapers-for-power-point-picture-48-SiYRkjQ5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14348" y="1714488"/>
            <a:ext cx="816011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Отчет по «Детскому календарю» </a:t>
            </a:r>
          </a:p>
          <a:p>
            <a:pPr algn="ctr"/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декабрь месяц</a:t>
            </a:r>
          </a:p>
          <a:p>
            <a:pPr algn="ctr"/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детей дошкольного возраста 5-6 лет</a:t>
            </a:r>
          </a:p>
          <a:p>
            <a:pPr algn="ctr"/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группы № 12</a:t>
            </a:r>
            <a:endParaRPr lang="ru-RU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стер\Desktop\collection-of-beautiful-leafy-wallpapers-for-power-point-picture-48-SiYRkjQ5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2844" y="285728"/>
            <a:ext cx="1232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декабря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034" y="5286388"/>
            <a:ext cx="8325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Дети искали в слогах знакомые буквы, обводили их и произносили звуки,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оторые они обозначают.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C:\Users\Мастер\Desktop\Фотоотчет по календарю по месяцам\фото календарьдекабрь\изображение_viber_2022-12-20_12-53-19-30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1000108"/>
            <a:ext cx="6786610" cy="38576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стер\Desktop\collection-of-beautiful-leafy-wallpapers-for-power-point-picture-48-SiYRkjQ5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14348" y="571480"/>
            <a:ext cx="1360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декабря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4348" y="5357826"/>
            <a:ext cx="7829066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Подумав и рассмотрев дома картинку, дети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группе рассказывали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ней, какое происшествие на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изображено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/>
              <a:t> </a:t>
            </a:r>
          </a:p>
          <a:p>
            <a:endParaRPr lang="ru-RU" dirty="0"/>
          </a:p>
        </p:txBody>
      </p:sp>
      <p:pic>
        <p:nvPicPr>
          <p:cNvPr id="5122" name="Picture 2" descr="C:\Users\Мастер\Desktop\изображение_viber_2022-12-09_19-06-33-7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357298"/>
            <a:ext cx="3867759" cy="3152202"/>
          </a:xfrm>
          <a:prstGeom prst="rect">
            <a:avLst/>
          </a:prstGeom>
          <a:noFill/>
        </p:spPr>
      </p:pic>
      <p:pic>
        <p:nvPicPr>
          <p:cNvPr id="5123" name="Picture 3" descr="C:\Users\Мастер\Desktop\изображение_viber_2022-12-09_19-06-50-19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1357298"/>
            <a:ext cx="3929090" cy="3143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стер\Desktop\collection-of-beautiful-leafy-wallpapers-for-power-point-picture-48-SiYRkjQ5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28596" y="428604"/>
            <a:ext cx="13510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декабр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Мастер\Desktop\Фотоотчет по календарю по месяцам\фото календарьдекабрь\изображение_viber_2022-12-22_13-21-37-0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071546"/>
            <a:ext cx="4205100" cy="2643206"/>
          </a:xfrm>
          <a:prstGeom prst="rect">
            <a:avLst/>
          </a:prstGeom>
          <a:noFill/>
        </p:spPr>
      </p:pic>
      <p:pic>
        <p:nvPicPr>
          <p:cNvPr id="6147" name="Picture 3" descr="C:\Users\Мастер\Desktop\Фотоотчет по календарю по месяцам\фото календарьдекабрь\изображение_viber_2022-12-22_13-21-37-21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95834" y="1071546"/>
            <a:ext cx="4191008" cy="2643206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28596" y="4643446"/>
            <a:ext cx="8244180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Дети принесли в группу вырезанную головоломку «Собери квадрат» для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совместной игровой деятельности.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стер\Desktop\collection-of-beautiful-leafy-wallpapers-for-power-point-picture-48-SiYRkjQ5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28596" y="571480"/>
            <a:ext cx="1360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12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декабря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2943" y="4786322"/>
            <a:ext cx="87899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Русская народная сказка «Волшебное кольцо» была прочитана в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группе. Затем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дети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отвечали на поставленные вопросы.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Мастер\Desktop\изображение_viber_2022-12-12_22-01-53-9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3" y="1142984"/>
            <a:ext cx="4000527" cy="2857520"/>
          </a:xfrm>
          <a:prstGeom prst="rect">
            <a:avLst/>
          </a:prstGeom>
          <a:noFill/>
        </p:spPr>
      </p:pic>
      <p:pic>
        <p:nvPicPr>
          <p:cNvPr id="7171" name="Picture 3" descr="C:\Users\Мастер\Desktop\изображение_viber_2022-12-12_22-02-03-63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142984"/>
            <a:ext cx="4286280" cy="28918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стер\Desktop\collection-of-beautiful-leafy-wallpapers-for-power-point-picture-48-SiYRkjQ5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85720" y="357166"/>
            <a:ext cx="1360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13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декабря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0034" y="5143512"/>
            <a:ext cx="844167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Дети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дома изготовили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открытки. Подписанные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открытки дети принесли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опустили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почтовый ящик, который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находился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раздевалке группы № 12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Открытки были переданы, указанным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адресатам в группе.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6" name="Picture 4" descr="C:\Users\Мастер\Desktop\Фотоотчет по календарю по месяцам\фото календарьдекабрь\изображение_viber_2022-12-15_12-14-04-1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1071546"/>
            <a:ext cx="6429420" cy="3571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стер\Desktop\collection-of-beautiful-leafy-wallpapers-for-power-point-picture-48-SiYRkjQ5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57158" y="357166"/>
            <a:ext cx="1360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14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декабря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7158" y="4714884"/>
            <a:ext cx="77198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Дети изготовили дома и принесли в группу для совместной игровой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деятельности дидактическую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игру.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Мастер\Desktop\Фотоотчет по календарю по месяцам\фото календарьдекабрь\изображение_viber_2022-12-15_11-54-23-79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857232"/>
            <a:ext cx="6715172" cy="3429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стер\Desktop\collection-of-beautiful-leafy-wallpapers-for-power-point-picture-48-SiYRkjQ5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28596" y="571480"/>
            <a:ext cx="1360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15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декабря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6813" y="5857892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282" y="4857760"/>
            <a:ext cx="84594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Рассмотрев дома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фотографии с разными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пейзажами, сравнив их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рассуждали вместе на занятии по «Познавательному развитию 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где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больше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светит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солнце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где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более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зеленые деревья и кустарники..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Мастер\Desktop\Фотоотчет по календарю по месяцам\фото календарьдекабрь\изображение_viber_2022-12-16_12-19-36-55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214422"/>
            <a:ext cx="4286280" cy="3071834"/>
          </a:xfrm>
          <a:prstGeom prst="rect">
            <a:avLst/>
          </a:prstGeom>
          <a:noFill/>
        </p:spPr>
      </p:pic>
      <p:pic>
        <p:nvPicPr>
          <p:cNvPr id="10243" name="Picture 3" descr="C:\Users\Мастер\Desktop\Фотоотчет по календарю по месяцам\фото календарьдекабрь\изображение_viber_2022-12-16_12-19-36-82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1214422"/>
            <a:ext cx="4143404" cy="30718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стер\Desktop\collection-of-beautiful-leafy-wallpapers-for-power-point-picture-48-SiYRkjQ5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57158" y="428604"/>
            <a:ext cx="1360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16 декабря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348" y="4643446"/>
            <a:ext cx="81295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Дети принесли в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группу вырезанные карточки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животных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 определяли,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где кто живет, опираясь на фотографии пейзажей со страницы календаря за15 декабря.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Мастер\Desktop\Фотоотчет по календарю по месяцам\фото календарьдекабрь\изображение_viber_2022-12-20_12-53-20-4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142984"/>
            <a:ext cx="3286148" cy="2786082"/>
          </a:xfrm>
          <a:prstGeom prst="rect">
            <a:avLst/>
          </a:prstGeom>
          <a:noFill/>
        </p:spPr>
      </p:pic>
      <p:pic>
        <p:nvPicPr>
          <p:cNvPr id="11267" name="Picture 3" descr="C:\Users\Мастер\Desktop\Фотоотчет по календарю по месяцам\фото календарьдекабрь\изображение_viber_2022-12-20_12-53-33-4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1142984"/>
            <a:ext cx="3429024" cy="2786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стер\Desktop\collection-of-beautiful-leafy-wallpapers-for-power-point-picture-48-SiYRkjQ5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85720" y="500042"/>
            <a:ext cx="1360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17 декабря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472" y="5357826"/>
            <a:ext cx="8261429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Дети искали в слогах знакомые буквы, обводили их и произносили звуки,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которые они обозначают.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2290" name="Picture 2" descr="C:\Users\Мастер\Desktop\Фотоотчет по календарю по месяцам\фото календарьдекабрь\изображение_viber_2022-12-19_13-35-09-33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1071546"/>
            <a:ext cx="7286676" cy="39871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стер\Desktop\collection-of-beautiful-leafy-wallpapers-for-power-point-picture-48-SiYRkjQ5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28596" y="500042"/>
            <a:ext cx="1360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18 декабря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3518" y="5572140"/>
            <a:ext cx="85504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Дети изготовили цветную 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гирлянду для украшения группы к Новому году. 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C:\Users\Мастер\Desktop\Фотоотчет по календарю по месяцам\фото календарьдекабрь\изображение_viber_2022-12-19_13-35-09-72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643050"/>
            <a:ext cx="3286148" cy="2540490"/>
          </a:xfrm>
          <a:prstGeom prst="rect">
            <a:avLst/>
          </a:prstGeom>
          <a:noFill/>
        </p:spPr>
      </p:pic>
      <p:pic>
        <p:nvPicPr>
          <p:cNvPr id="13315" name="Picture 3" descr="C:\Users\Мастер\Desktop\Фотоотчет по календарю по месяцам\фото календарьдекабрь\изображение_viber_2022-12-19_13-35-09-8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428604"/>
            <a:ext cx="3571900" cy="2357454"/>
          </a:xfrm>
          <a:prstGeom prst="rect">
            <a:avLst/>
          </a:prstGeom>
          <a:noFill/>
        </p:spPr>
      </p:pic>
      <p:pic>
        <p:nvPicPr>
          <p:cNvPr id="13316" name="Picture 4" descr="C:\Users\Мастер\Desktop\Фотоотчет по календарю по месяцам\фото календарьдекабрь\изображение_viber_2022-12-19_13-35-09-9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4810" y="2928934"/>
            <a:ext cx="4357718" cy="22904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стер\Desktop\collection-of-beautiful-leafy-wallpapers-for-power-point-picture-48-SiYRkjQ5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57158" y="5429264"/>
            <a:ext cx="80399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 декабря дети рассмотрев сюжетную картину, составили рассказ.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Составленный рассказ дети рассказали на занятии по «Развитию речи».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 так же принесли для выставки, раскрашенного снеговика.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472" y="500042"/>
            <a:ext cx="1232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 декабря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C:\Users\Мастер\Desktop\Фотоотчет по календарю по месяцам\фото календарьдекабрь\изображение_viber_2022-12-02_18-02-54-3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142984"/>
            <a:ext cx="2786082" cy="1928826"/>
          </a:xfrm>
          <a:prstGeom prst="rect">
            <a:avLst/>
          </a:prstGeom>
          <a:noFill/>
        </p:spPr>
      </p:pic>
      <p:pic>
        <p:nvPicPr>
          <p:cNvPr id="5" name="Picture 3" descr="C:\Users\Мастер\Desktop\Фотоотчет по календарю по месяцам\фото календарьдекабрь\изображение_viber_2022-12-02_18-02-54-5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1357298"/>
            <a:ext cx="2507299" cy="2928958"/>
          </a:xfrm>
          <a:prstGeom prst="rect">
            <a:avLst/>
          </a:prstGeom>
          <a:noFill/>
        </p:spPr>
      </p:pic>
      <p:pic>
        <p:nvPicPr>
          <p:cNvPr id="7" name="Picture 4" descr="C:\Users\Мастер\Desktop\Фотоотчет по календарю по месяцам\фото календарьдекабрь\изображение_viber_2022-12-14_16-34-32-18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2285992"/>
            <a:ext cx="3214710" cy="25449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стер\Desktop\collection-of-beautiful-leafy-wallpapers-for-power-point-picture-48-SiYRkjQ5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42910" y="428604"/>
            <a:ext cx="1360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19 декабря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034" y="5072074"/>
            <a:ext cx="856901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Дети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дома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составили рассказ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каргопольской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глиняной игрушке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Данный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ассказ дети рассказывали на занятии по «Развити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ю речи». А на занятии по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ИЗО, дети вместе с педагогом раскрашивали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изображение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каргопольской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грушки.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C:\Users\Мастер\Desktop\Фотоотчет по календарю по месяцам\фото календарьдекабрь\изображение_viber_2022-12-23_12-13-56-9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857232"/>
            <a:ext cx="2371557" cy="1928826"/>
          </a:xfrm>
          <a:prstGeom prst="rect">
            <a:avLst/>
          </a:prstGeom>
          <a:noFill/>
        </p:spPr>
      </p:pic>
      <p:pic>
        <p:nvPicPr>
          <p:cNvPr id="14339" name="Picture 3" descr="C:\Users\Мастер\Desktop\Фотоотчет по календарю по месяцам\фото календарьдекабрь\изображение_viber_2022-12-23_12-13-57-1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857232"/>
            <a:ext cx="2332635" cy="1928826"/>
          </a:xfrm>
          <a:prstGeom prst="rect">
            <a:avLst/>
          </a:prstGeom>
          <a:noFill/>
        </p:spPr>
      </p:pic>
      <p:pic>
        <p:nvPicPr>
          <p:cNvPr id="14340" name="Picture 4" descr="C:\Users\Мастер\Desktop\Фотоотчет по календарю по месяцам\фото календарьдекабрь\изображение_viber_2022-12-23_12-13-57-2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8" y="857232"/>
            <a:ext cx="3000396" cy="1857388"/>
          </a:xfrm>
          <a:prstGeom prst="rect">
            <a:avLst/>
          </a:prstGeom>
          <a:noFill/>
        </p:spPr>
      </p:pic>
      <p:pic>
        <p:nvPicPr>
          <p:cNvPr id="14341" name="Picture 5" descr="C:\Users\Мастер\Desktop\Фотоотчет по календарю по месяцам\фото календарьдекабрь\изображение_viber_2022-12-23_12-13-57-5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3071810"/>
            <a:ext cx="1782411" cy="1785950"/>
          </a:xfrm>
          <a:prstGeom prst="rect">
            <a:avLst/>
          </a:prstGeom>
          <a:noFill/>
        </p:spPr>
      </p:pic>
      <p:pic>
        <p:nvPicPr>
          <p:cNvPr id="14342" name="Picture 6" descr="C:\Users\Мастер\Desktop\Фотоотчет по календарю по месяцам\фото календарьдекабрь\изображение_viber_2022-12-21_18-02-19-30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43174" y="3071810"/>
            <a:ext cx="2714644" cy="1785950"/>
          </a:xfrm>
          <a:prstGeom prst="rect">
            <a:avLst/>
          </a:prstGeom>
          <a:noFill/>
        </p:spPr>
      </p:pic>
      <p:pic>
        <p:nvPicPr>
          <p:cNvPr id="14343" name="Picture 7" descr="C:\Users\Мастер\Desktop\Фотоотчет по календарю по месяцам\фото календарьдекабрь\изображение_viber_2022-12-21_18-01-56-29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5008" y="3071810"/>
            <a:ext cx="3000396" cy="17279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стер\Desktop\collection-of-beautiful-leafy-wallpapers-for-power-point-picture-48-SiYRkjQ5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85786" y="500042"/>
            <a:ext cx="1360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 декабря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720" y="4786322"/>
            <a:ext cx="42148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Дети изготовили и принесли в группу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коробочку из бумаги для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совместной игровой деятельности.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C:\Users\Мастер\Desktop\Фотоотчет по календарю по месяцам\фото календарьдекабрь\изображение_viber_2022-12-21_18-01-55-94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928670"/>
            <a:ext cx="3878789" cy="3786214"/>
          </a:xfrm>
          <a:prstGeom prst="rect">
            <a:avLst/>
          </a:prstGeom>
          <a:noFill/>
        </p:spPr>
      </p:pic>
      <p:pic>
        <p:nvPicPr>
          <p:cNvPr id="15363" name="Picture 3" descr="C:\Users\Мастер\Desktop\Фотоотчет по календарю по месяцам\фото календарьдекабрь\изображение_viber_2022-12-21_18-01-56-24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1142984"/>
            <a:ext cx="3571900" cy="2928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стер\Desktop\collection-of-beautiful-leafy-wallpapers-for-power-point-picture-48-SiYRkjQ5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00034" y="428604"/>
            <a:ext cx="1360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21 декабря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4282" y="5214950"/>
            <a:ext cx="83273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Дети принесли в группу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изготовленную крышку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для коробочки из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бумаги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 той же схеме, что и коробочку.</a:t>
            </a:r>
            <a:endParaRPr lang="ru-RU" dirty="0"/>
          </a:p>
        </p:txBody>
      </p:sp>
      <p:pic>
        <p:nvPicPr>
          <p:cNvPr id="16386" name="Picture 2" descr="C:\Users\Мастер\Desktop\Фотоотчет по календарю по месяцам\фото календарьдекабрь\изображение_viber_2022-12-22_12-11-55-37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94" y="785795"/>
            <a:ext cx="3071803" cy="4214842"/>
          </a:xfrm>
          <a:prstGeom prst="rect">
            <a:avLst/>
          </a:prstGeom>
          <a:noFill/>
        </p:spPr>
      </p:pic>
      <p:pic>
        <p:nvPicPr>
          <p:cNvPr id="16387" name="Picture 3" descr="C:\Users\Мастер\Desktop\Фотоотчет по календарю по месяцам\фото календарьдекабрь\изображение_viber_2022-12-22_12-11-56-94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1357298"/>
            <a:ext cx="4643470" cy="30718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стер\Desktop\collection-of-beautiful-leafy-wallpapers-for-power-point-picture-48-SiYRkjQ5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28596" y="500042"/>
            <a:ext cx="1360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22 декабря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034" y="5572140"/>
            <a:ext cx="7410042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Выученное 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дома 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стихотворение дети рассказывали на занятии по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«Развитию речи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7410" name="Picture 2" descr="C:\Users\Мастер\Desktop\Фотоотчет по календарю по месяцам\фото календарьдекабрь\изображение_viber_2022-12-23_12-13-57-6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071546"/>
            <a:ext cx="2584043" cy="1928826"/>
          </a:xfrm>
          <a:prstGeom prst="rect">
            <a:avLst/>
          </a:prstGeom>
          <a:noFill/>
        </p:spPr>
      </p:pic>
      <p:pic>
        <p:nvPicPr>
          <p:cNvPr id="17411" name="Picture 3" descr="C:\Users\Мастер\Desktop\Фотоотчет по календарю по месяцам\фото календарьдекабрь\изображение_viber_2022-12-23_12-13-57-8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1071546"/>
            <a:ext cx="2357454" cy="1928826"/>
          </a:xfrm>
          <a:prstGeom prst="rect">
            <a:avLst/>
          </a:prstGeom>
          <a:noFill/>
        </p:spPr>
      </p:pic>
      <p:pic>
        <p:nvPicPr>
          <p:cNvPr id="17412" name="Picture 4" descr="C:\Users\Мастер\Desktop\Фотоотчет по календарю по месяцам\фото календарьдекабрь\изображение_viber_2022-12-23_12-13-58-0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60" y="1142984"/>
            <a:ext cx="2746396" cy="1857388"/>
          </a:xfrm>
          <a:prstGeom prst="rect">
            <a:avLst/>
          </a:prstGeom>
          <a:noFill/>
        </p:spPr>
      </p:pic>
      <p:pic>
        <p:nvPicPr>
          <p:cNvPr id="17413" name="Picture 5" descr="C:\Users\Мастер\Desktop\Фотоотчет по календарю по месяцам\фото календарьдекабрь\изображение_viber_2022-12-23_12-14-00-77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57422" y="3143248"/>
            <a:ext cx="4071966" cy="22904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стер\Desktop\collection-of-beautiful-leafy-wallpapers-for-power-point-picture-48-SiYRkjQ5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28596" y="571480"/>
            <a:ext cx="1360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23 декабря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4414" y="5842337"/>
            <a:ext cx="68580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занятии по «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Познавательному развитию»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дети определяли,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какое животное или растение является лишним в каждом горизонтальном ряду и что объединяет остальных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/>
          </a:p>
        </p:txBody>
      </p:sp>
      <p:pic>
        <p:nvPicPr>
          <p:cNvPr id="18434" name="Picture 2" descr="C:\Users\Мастер\Desktop\Фотоотчет по календарю по месяцам\фото календарьдекабрь\изображение_viber_2022-12-27_13-53-40-3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285860"/>
            <a:ext cx="3000396" cy="2094026"/>
          </a:xfrm>
          <a:prstGeom prst="rect">
            <a:avLst/>
          </a:prstGeom>
          <a:noFill/>
        </p:spPr>
      </p:pic>
      <p:pic>
        <p:nvPicPr>
          <p:cNvPr id="18435" name="Picture 3" descr="C:\Users\Мастер\Desktop\Фотоотчет по календарю по месяцам\фото календарьдекабрь\изображение_viber_2022-12-27_13-53-46-0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1285860"/>
            <a:ext cx="3143272" cy="2071678"/>
          </a:xfrm>
          <a:prstGeom prst="rect">
            <a:avLst/>
          </a:prstGeom>
          <a:noFill/>
        </p:spPr>
      </p:pic>
      <p:pic>
        <p:nvPicPr>
          <p:cNvPr id="18436" name="Picture 4" descr="C:\Users\Мастер\Desktop\Фотоотчет по календарю по месяцам\фото календарьдекабрь\изображение_viber_2022-12-27_13-53-46-2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3571876"/>
            <a:ext cx="3000396" cy="2143140"/>
          </a:xfrm>
          <a:prstGeom prst="rect">
            <a:avLst/>
          </a:prstGeom>
          <a:noFill/>
        </p:spPr>
      </p:pic>
      <p:pic>
        <p:nvPicPr>
          <p:cNvPr id="18437" name="Picture 5" descr="C:\Users\Мастер\Desktop\Фотоотчет по календарю по месяцам\фото календарьдекабрь\изображение_viber_2022-12-27_13-53-46-62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4414" y="3571876"/>
            <a:ext cx="3071834" cy="21342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стер\Desktop\collection-of-beautiful-leafy-wallpapers-for-power-point-picture-48-SiYRkjQ5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57158" y="428604"/>
            <a:ext cx="1883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24 и 25 декабря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28728" y="4929198"/>
            <a:ext cx="18473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928662" y="55007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42910" y="5500702"/>
            <a:ext cx="8215967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Дети рассмотрели и сравнили картины, нашли все отличия, раскрасили и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принесли в группу для выставки.</a:t>
            </a:r>
          </a:p>
          <a:p>
            <a:endParaRPr lang="ru-RU" dirty="0"/>
          </a:p>
        </p:txBody>
      </p:sp>
      <p:pic>
        <p:nvPicPr>
          <p:cNvPr id="19458" name="Picture 2" descr="C:\Users\Мастер\Desktop\Фотоотчет по календарю по месяцам\фото календарьдекабрь\изображение_viber_2022-12-27_13-53-36-72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000108"/>
            <a:ext cx="8001056" cy="42058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стер\Desktop\collection-of-beautiful-leafy-wallpapers-for-power-point-picture-48-SiYRkjQ5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57158" y="357166"/>
            <a:ext cx="1360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26 декабря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720" y="5500702"/>
            <a:ext cx="83302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Дети показывали навыки завязывания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злов тремя способами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помощью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верёвки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 предложенной схеме.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C:\Users\Мастер\Desktop\Фотоотчет по календарю по месяцам\фото календарьдекабрь\изображение_viber_2022-12-27_13-53-37-0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000108"/>
            <a:ext cx="3000395" cy="2146946"/>
          </a:xfrm>
          <a:prstGeom prst="rect">
            <a:avLst/>
          </a:prstGeom>
          <a:noFill/>
        </p:spPr>
      </p:pic>
      <p:pic>
        <p:nvPicPr>
          <p:cNvPr id="20483" name="Picture 3" descr="C:\Users\Мастер\Desktop\Фотоотчет по календарю по месяцам\фото календарьдекабрь\изображение_viber_2022-12-27_13-53-37-3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1000108"/>
            <a:ext cx="3177895" cy="2143140"/>
          </a:xfrm>
          <a:prstGeom prst="rect">
            <a:avLst/>
          </a:prstGeom>
          <a:noFill/>
        </p:spPr>
      </p:pic>
      <p:pic>
        <p:nvPicPr>
          <p:cNvPr id="20484" name="Picture 4" descr="C:\Users\Мастер\Desktop\Фотоотчет по календарю по месяцам\фото календарьдекабрь\изображение_viber_2022-12-27_13-53-37-7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14612" y="3429000"/>
            <a:ext cx="3571900" cy="20091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стер\Desktop\collection-of-beautiful-leafy-wallpapers-for-power-point-picture-48-SiYRkjQ5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42910" y="642918"/>
            <a:ext cx="1360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27 декабря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072074"/>
            <a:ext cx="89566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Изготовленную дома игрушку дети принесли в группу для совместной игровой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деятельности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C:\Users\Мастер\Desktop\Фотоотчет по календарю по месяцам\фото календарьдекабрь\изображение_viber_2022-12-29_12-29-03-23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428736"/>
            <a:ext cx="3873529" cy="2178860"/>
          </a:xfrm>
          <a:prstGeom prst="rect">
            <a:avLst/>
          </a:prstGeom>
          <a:noFill/>
        </p:spPr>
      </p:pic>
      <p:pic>
        <p:nvPicPr>
          <p:cNvPr id="21507" name="Picture 3" descr="C:\Users\Мастер\Desktop\Фотоотчет по календарю по месяцам\фото календарьдекабрь\изображение_viber_2022-12-29_12-29-03-3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214554"/>
            <a:ext cx="4214842" cy="23708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стер\Desktop\collection-of-beautiful-leafy-wallpapers-for-power-point-picture-48-SiYRkjQ5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42910" y="642918"/>
            <a:ext cx="1360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28 декабря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596" y="5857892"/>
            <a:ext cx="77198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Дети изготовили дома и принесли в группу для совместной игровой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деятельности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головоломку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Танграм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 descr="C:\Users\Мастер\Desktop\Фотоотчет по календарю по месяцам\фото календарьдекабрь\изображение_viber_2022-12-29_12-29-03-7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214422"/>
            <a:ext cx="3357586" cy="2000264"/>
          </a:xfrm>
          <a:prstGeom prst="rect">
            <a:avLst/>
          </a:prstGeom>
          <a:noFill/>
        </p:spPr>
      </p:pic>
      <p:pic>
        <p:nvPicPr>
          <p:cNvPr id="22531" name="Picture 3" descr="C:\Users\Мастер\Desktop\Фотоотчет по календарю по месяцам\фото календарьдекабрь\изображение_viber_2022-12-29_12-29-03-8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142985"/>
            <a:ext cx="4071966" cy="2071702"/>
          </a:xfrm>
          <a:prstGeom prst="rect">
            <a:avLst/>
          </a:prstGeom>
          <a:noFill/>
        </p:spPr>
      </p:pic>
      <p:pic>
        <p:nvPicPr>
          <p:cNvPr id="22532" name="Picture 4" descr="C:\Users\Мастер\Desktop\Фотоотчет по календарю по месяцам\фото календарьдекабрь\изображение_viber_2022-12-30_12-10-17-46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57422" y="3429000"/>
            <a:ext cx="4071966" cy="22904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стер\Desktop\collection-of-beautiful-leafy-wallpapers-for-power-point-picture-48-SiYRkjQ5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42910" y="642918"/>
            <a:ext cx="1360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29 декабря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786454"/>
            <a:ext cx="81457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Нарисованные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дома орнаменты дети принесли и разместили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группе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выставочном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стенде.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 descr="C:\Users\Мастер\Desktop\Фотоотчет по календарю по месяцам\фото календарьдекабрь\изображение_viber_2022-12-30_12-10-17-29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1214422"/>
            <a:ext cx="7366051" cy="41434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стер\Desktop\collection-of-beautiful-leafy-wallpapers-for-power-point-picture-48-SiYRkjQ5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71472" y="5214950"/>
            <a:ext cx="79951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 декабря ребенку дома было прочитан рассказ «Прогулка с мамой в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декабре». На занятии по «Развитию речи» дети пересказывали данный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рассказ.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5720" y="428604"/>
            <a:ext cx="1232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 декабря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:\Users\Мастер\Desktop\Фотоотчет по календарю по месяцам\фото календарьдекабрь\изображение_viber_2022-12-09_13-44-15-14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1071546"/>
            <a:ext cx="7072362" cy="39290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стер\Desktop\collection-of-beautiful-leafy-wallpapers-for-power-point-picture-48-SiYRkjQ5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42910" y="642918"/>
            <a:ext cx="1360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30 декабря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85786" y="5214950"/>
            <a:ext cx="80010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Сделанной игрушкой, ребенок украсил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дома новогоднюю ёлку.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Изготовленное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ребёнком сердечко из бумаги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пополнило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детскую коллекцию игрушек.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 descr="C:\Users\Мастер\Desktop\Фотоотчет по календарю по месяцам\фото календарьдекабрь\изображение_viber_2023-01-13_15-33-32-0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214422"/>
            <a:ext cx="2447918" cy="3643338"/>
          </a:xfrm>
          <a:prstGeom prst="rect">
            <a:avLst/>
          </a:prstGeom>
          <a:noFill/>
        </p:spPr>
      </p:pic>
      <p:pic>
        <p:nvPicPr>
          <p:cNvPr id="24579" name="Picture 3" descr="C:\Users\Мастер\Desktop\Фотоотчет по календарю по месяцам\фото календарьдекабрь\изображение_viber_2023-01-13_15-33-31-57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68" y="1500174"/>
            <a:ext cx="5072098" cy="30445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стер\Desktop\collection-of-beautiful-leafy-wallpapers-for-power-point-picture-48-SiYRkjQ5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643042" y="2357430"/>
            <a:ext cx="59913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стер\Desktop\collection-of-beautiful-leafy-wallpapers-for-power-point-picture-48-SiYRkjQ5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00034" y="500042"/>
            <a:ext cx="1232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3 декабря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Мастер\Desktop\Фотоотчет по календарю по месяцам\фото календарьдекабрь\изображение_viber_2022-12-21_18-02-19-04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1000108"/>
            <a:ext cx="4000528" cy="2928958"/>
          </a:xfrm>
          <a:prstGeom prst="rect">
            <a:avLst/>
          </a:prstGeom>
          <a:noFill/>
        </p:spPr>
      </p:pic>
      <p:pic>
        <p:nvPicPr>
          <p:cNvPr id="3075" name="Picture 3" descr="C:\Users\Мастер\Desktop\Фотоотчет по календарю по месяцам\фото календарьдекабрь\изображение_viber_2022-12-21_18-01-56-3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1000108"/>
            <a:ext cx="4286248" cy="292895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57158" y="4714884"/>
            <a:ext cx="865705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группе была проведена познавательная беседа о медведях. Поговорили с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детьми, какие бывают медведи, чем отличаются друг от друга, чем питаются,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какие повадки у этих животных.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стер\Desktop\collection-of-beautiful-leafy-wallpapers-for-power-point-picture-48-SiYRkjQ5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00034" y="10001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0" y="4929198"/>
            <a:ext cx="919751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Изготовленной дома линейкой дети измеряли рост медведей. Вырезанная линейка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послужит дидактическим пособием 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для дальнейших занятий по </a:t>
            </a:r>
            <a:r>
              <a:rPr lang="ru-RU" sz="2000" baseline="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ФЭМП.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034" y="357166"/>
            <a:ext cx="1232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4 декабря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C:\Users\Мастер\Desktop\Фотоотчет по календарю по месяцам\фото календарьдекабрь\изображение_viber_2022-12-21_18-02-18-86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071546"/>
            <a:ext cx="4000528" cy="2928957"/>
          </a:xfrm>
          <a:prstGeom prst="rect">
            <a:avLst/>
          </a:prstGeom>
          <a:noFill/>
        </p:spPr>
      </p:pic>
      <p:pic>
        <p:nvPicPr>
          <p:cNvPr id="1027" name="Picture 3" descr="C:\Users\Мастер\Desktop\Фотоотчет по календарю по месяцам\фото календарьдекабрь\изображение_viber_2022-12-21_18-02-18-71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1071546"/>
            <a:ext cx="4214842" cy="2928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стер\Desktop\collection-of-beautiful-leafy-wallpapers-for-power-point-picture-48-SiYRkjQ5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14282" y="5500702"/>
            <a:ext cx="84071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Выученное дома на выбор стихотворение дети рассказывали на занятии по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«Развитию речи» 9 декабря.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472" y="285728"/>
            <a:ext cx="1232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5 декабря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Мастер\Desktop\Фотоотчет по календарю по месяцам\фото календарьдекабрь\изображение_viber_2022-12-09_13-44-15-3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928670"/>
            <a:ext cx="3000396" cy="2143140"/>
          </a:xfrm>
          <a:prstGeom prst="rect">
            <a:avLst/>
          </a:prstGeom>
          <a:noFill/>
        </p:spPr>
      </p:pic>
      <p:pic>
        <p:nvPicPr>
          <p:cNvPr id="2051" name="Picture 3" descr="C:\Users\Мастер\Desktop\Фотоотчет по календарю по месяцам\фото календарьдекабрь\изображение_viber_2022-12-09_13-44-15-5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928670"/>
            <a:ext cx="3000396" cy="2143140"/>
          </a:xfrm>
          <a:prstGeom prst="rect">
            <a:avLst/>
          </a:prstGeom>
          <a:noFill/>
        </p:spPr>
      </p:pic>
      <p:pic>
        <p:nvPicPr>
          <p:cNvPr id="2052" name="Picture 4" descr="C:\Users\Мастер\Desktop\Фотоотчет по календарю по месяцам\фото календарьдекабрь\изображение_viber_2022-12-09_13-44-15-6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9058" y="3286124"/>
            <a:ext cx="3143272" cy="2214578"/>
          </a:xfrm>
          <a:prstGeom prst="rect">
            <a:avLst/>
          </a:prstGeom>
          <a:noFill/>
        </p:spPr>
      </p:pic>
      <p:pic>
        <p:nvPicPr>
          <p:cNvPr id="2053" name="Picture 5" descr="C:\Users\Мастер\Desktop\Фотоотчет по календарю по месяцам\фото календарьдекабрь\изображение_viber_2022-12-09_13-44-15-9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3286124"/>
            <a:ext cx="3000396" cy="22145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стер\Desktop\collection-of-beautiful-leafy-wallpapers-for-power-point-picture-48-SiYRkjQ5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357158" y="5357826"/>
            <a:ext cx="840903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Изготовленную игрушку дети принесли в группу для 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совместной игровой </a:t>
            </a:r>
            <a:endParaRPr lang="ru-RU" sz="20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деятельности 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детей. </a:t>
            </a:r>
            <a:endParaRPr lang="ru-RU" sz="20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7158" y="428604"/>
            <a:ext cx="1232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6 декабря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C:\Users\Мастер\Desktop\Фотоотчет по календарю по месяцам\фото календарьдекабрь\изображение_viber_2022-12-15_12-14-02-7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1785926"/>
            <a:ext cx="3000396" cy="2277965"/>
          </a:xfrm>
          <a:prstGeom prst="rect">
            <a:avLst/>
          </a:prstGeom>
          <a:noFill/>
        </p:spPr>
      </p:pic>
      <p:pic>
        <p:nvPicPr>
          <p:cNvPr id="1027" name="Picture 3" descr="C:\Users\Мастер\Desktop\Фотоотчет по календарю по месяцам\фото календарьдекабрь\изображение_viber_2022-12-07_13-48-26-5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000109"/>
            <a:ext cx="2786082" cy="2214578"/>
          </a:xfrm>
          <a:prstGeom prst="rect">
            <a:avLst/>
          </a:prstGeom>
          <a:noFill/>
        </p:spPr>
      </p:pic>
      <p:pic>
        <p:nvPicPr>
          <p:cNvPr id="1028" name="Picture 4" descr="C:\Users\Мастер\Desktop\Фотоотчет по календарю по месяцам\фото календарьдекабрь\изображение_viber_2022-12-09_13-44-41-2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88" y="2714620"/>
            <a:ext cx="2267853" cy="25003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стер\Desktop\collection-of-beautiful-leafy-wallpapers-for-power-point-picture-48-SiYRkjQ5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71472" y="357166"/>
            <a:ext cx="1232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декабря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Мастер\Desktop\изображение_viber_2022-12-08_15-52-46-27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071546"/>
            <a:ext cx="3857652" cy="2786082"/>
          </a:xfrm>
          <a:prstGeom prst="rect">
            <a:avLst/>
          </a:prstGeom>
          <a:noFill/>
        </p:spPr>
      </p:pic>
      <p:pic>
        <p:nvPicPr>
          <p:cNvPr id="2051" name="Picture 3" descr="C:\Users\Мастер\Desktop\изображение_viber_2022-12-08_15-52-47-9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1071546"/>
            <a:ext cx="3857652" cy="278608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14282" y="4857760"/>
            <a:ext cx="86729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Произведение Максима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Горького «Про Иванушку -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дурачка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 было прочитано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группе. Затем дети отвечали на поставленные вопросы.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стер\Desktop\collection-of-beautiful-leafy-wallpapers-for-power-point-picture-48-SiYRkjQ5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00034" y="500042"/>
            <a:ext cx="1232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декабря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1301" y="4857760"/>
            <a:ext cx="89226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группе была проведена познавательная беседа о животных, которые уходят в </a:t>
            </a:r>
            <a:endParaRPr lang="ru-RU" sz="20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зимнюю 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спячку: медведь, ёж, барсук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 </a:t>
            </a:r>
            <a:endParaRPr lang="ru-RU" sz="2000" dirty="0"/>
          </a:p>
        </p:txBody>
      </p:sp>
      <p:pic>
        <p:nvPicPr>
          <p:cNvPr id="2" name="Picture 2" descr="C:\Users\Мастер\Desktop\изображение_viber_2022-12-08_15-54-06-33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357298"/>
            <a:ext cx="4143372" cy="2857520"/>
          </a:xfrm>
          <a:prstGeom prst="rect">
            <a:avLst/>
          </a:prstGeom>
          <a:noFill/>
        </p:spPr>
      </p:pic>
      <p:pic>
        <p:nvPicPr>
          <p:cNvPr id="3" name="Picture 3" descr="C:\Users\Мастер\Desktop\изображение_viber_2022-12-08_15-54-06-41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1357298"/>
            <a:ext cx="4214842" cy="28664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1712</TotalTime>
  <Words>664</Words>
  <PresentationFormat>Экран (4:3)</PresentationFormat>
  <Paragraphs>96</Paragraphs>
  <Slides>31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Изящная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Мастер</dc:creator>
  <cp:lastModifiedBy>Мастер</cp:lastModifiedBy>
  <cp:revision>211</cp:revision>
  <dcterms:created xsi:type="dcterms:W3CDTF">2022-10-27T12:45:23Z</dcterms:created>
  <dcterms:modified xsi:type="dcterms:W3CDTF">2023-01-30T10:18:18Z</dcterms:modified>
</cp:coreProperties>
</file>