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1FF25-53C6-49B7-831C-B8D466D4765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DCD9F-EE5B-4FA8-871D-EE47108BB4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DCD9F-EE5B-4FA8-871D-EE47108BB47F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714488"/>
            <a:ext cx="816011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по «Детскому календарю» 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ноябрь месяц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детей дошкольного возраста 5-6 лет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 № 12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285728"/>
            <a:ext cx="1133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 ноября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072074"/>
            <a:ext cx="82441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принесли в группу вырезанную головоломку «Собери квадрат» для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совместной игровой деятельности.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Мастер\Desktop\Фотоотчет по календарю по месяцам\Фото календарь ноябрь\изображение_viber_2022-11-10_19-04-26-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4119096" cy="2714643"/>
          </a:xfrm>
          <a:prstGeom prst="rect">
            <a:avLst/>
          </a:prstGeom>
          <a:noFill/>
        </p:spPr>
      </p:pic>
      <p:pic>
        <p:nvPicPr>
          <p:cNvPr id="5123" name="Picture 3" descr="C:\Users\Мастер\Desktop\Фотоотчет по календарю по месяцам\Фото календарь ноябрь\изображение_viber_2022-11-10_19-04-39-1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736"/>
            <a:ext cx="421484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71480"/>
            <a:ext cx="1261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 ноября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5357826"/>
            <a:ext cx="76725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принесли в группу изготовленное дидактическое пособие «От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маленького к большому». На занятии по ФЭМП дети соотносили 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правильном порядке карточки лягушек и грибов.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2" name="Picture 2" descr="C:\Users\Мастер\Desktop\Фотоотчет по календарю по месяцам\Фото календарь ноябрь\изображение_viber_2022-11-11_12-31-16-7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8072494" cy="3718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428604"/>
            <a:ext cx="1252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 ноября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8" y="5643578"/>
            <a:ext cx="8885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группе была прочитана сказка «Белая уточка».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Обыграли сказку, а затем дети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сложили 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бумаги уточку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технике «Оригами», пользуясь схемой на обороте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листа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обыгрывании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сказки.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стер\Desktop\Фотоотчет по календарю по месяцам\Фото календарь ноябрь\изображение_viber_2022-11-14_13-02-46-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857232"/>
            <a:ext cx="3214710" cy="2159990"/>
          </a:xfrm>
          <a:prstGeom prst="rect">
            <a:avLst/>
          </a:prstGeom>
          <a:noFill/>
        </p:spPr>
      </p:pic>
      <p:pic>
        <p:nvPicPr>
          <p:cNvPr id="2051" name="Picture 3" descr="C:\Users\Мастер\Desktop\Фотоотчет по календарю по месяцам\Фото календарь ноябрь\изображение_viber_2022-11-14_13-03-14-4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286124"/>
            <a:ext cx="3429024" cy="2038591"/>
          </a:xfrm>
          <a:prstGeom prst="rect">
            <a:avLst/>
          </a:prstGeom>
          <a:noFill/>
        </p:spPr>
      </p:pic>
      <p:pic>
        <p:nvPicPr>
          <p:cNvPr id="2052" name="Picture 4" descr="C:\Users\Мастер\Desktop\Фотоотчет по календарю по месяцам\Фото календарь ноябрь\изображение_viber_2022-11-14_13-03-14-1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857232"/>
            <a:ext cx="3429024" cy="2214578"/>
          </a:xfrm>
          <a:prstGeom prst="rect">
            <a:avLst/>
          </a:prstGeom>
          <a:noFill/>
        </p:spPr>
      </p:pic>
      <p:pic>
        <p:nvPicPr>
          <p:cNvPr id="2054" name="Picture 6" descr="C:\Users\Мастер\Desktop\Фотоотчет по календарю по месяцам\Фото календарь ноябрь\изображение_viber_2022-11-14_13-03-14-2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3143248"/>
            <a:ext cx="1956199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71480"/>
            <a:ext cx="1261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 ноября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5357826"/>
            <a:ext cx="90110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Рассмотрев дома фотографии фигурок скульптур малых форм, дети составили 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принесли в группу описательный рассказ понравившейся фарфоровой фигурки,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на занятии по «Развитию речи» рассказывали.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астер\Desktop\Фотоотчет по календарю по месяцам\Фото календарь ноябрь\изображение_viber_2022-11-14_13-03-14-7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9" y="1357298"/>
            <a:ext cx="2286016" cy="3786214"/>
          </a:xfrm>
          <a:prstGeom prst="rect">
            <a:avLst/>
          </a:prstGeom>
          <a:noFill/>
        </p:spPr>
      </p:pic>
      <p:pic>
        <p:nvPicPr>
          <p:cNvPr id="3075" name="Picture 3" descr="C:\Users\Мастер\Desktop\Фотоотчет по календарю по месяцам\Фото календарь ноябрь\изображение_viber_2022-11-16_18-46-26-9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36" y="1357298"/>
            <a:ext cx="5357882" cy="3378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1261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 ноября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5643578"/>
            <a:ext cx="82614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искали в слогах знакомые буквы, обводили их и произносили звуки,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которые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 обозначают.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Мастер\Desktop\Фотоотчет по календарю по месяцам\Фото календарь ноябрь\изображение_viber_2022-12-01_12-48-24-9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857232"/>
            <a:ext cx="7691438" cy="4326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357166"/>
            <a:ext cx="1261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 ноября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500570"/>
            <a:ext cx="853528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группе было прочитано произведение Даниила Хармса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Плюх»,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затем обсуждали прочитанное. Дети принесли в группу изготовленную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линейку, которую использовали и в дальнейшем будут использовать, как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дидактическое пособие на занятиях по «Формированию элементарных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математических представлений».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Мастер\Desktop\Фотоотчет по календарю по месяцам\Фото календарь ноябрь\изображение_viber_2022-11-17_14-23-05-5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3857652" cy="2428892"/>
          </a:xfrm>
          <a:prstGeom prst="rect">
            <a:avLst/>
          </a:prstGeom>
          <a:noFill/>
        </p:spPr>
      </p:pic>
      <p:pic>
        <p:nvPicPr>
          <p:cNvPr id="4099" name="Picture 3" descr="C:\Users\Мастер\Desktop\Фотоотчет по календарю по месяцам\Фото календарь ноябрь\изображение_viber_2022-11-16_18-46-27-0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357298"/>
            <a:ext cx="400052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71480"/>
            <a:ext cx="1784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 и 16 ноября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813" y="5857892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5572140"/>
            <a:ext cx="8151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рассмотрели и сравнили картины, нашли все отличия, раскрасили 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принесли в группу для выставки.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Мастер\Desktop\Фотоотчет по календарю по месяцам\Фото календарь ноябрь\изображение_viber_2022-11-18_12-35-20-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14422"/>
            <a:ext cx="7286676" cy="3943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28604"/>
            <a:ext cx="1261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 ноября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4643446"/>
            <a:ext cx="8129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принесли в группу вырезанную деталь шатра и вместе со сверстниками склеили настоящие шатры, с которыми играют в совместной игровой и театрализованной деятельности.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стер\Desktop\Фотоотчет по календарю по месяцам\Фото календарь ноябрь\изображение_viber_2022-11-18_12-35-39-5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4143404" cy="2786082"/>
          </a:xfrm>
          <a:prstGeom prst="rect">
            <a:avLst/>
          </a:prstGeom>
          <a:noFill/>
        </p:spPr>
      </p:pic>
      <p:pic>
        <p:nvPicPr>
          <p:cNvPr id="2051" name="Picture 3" descr="C:\Users\Мастер\Desktop\Фотоотчет по календарю по месяцам\Фото календарь ноябрь\изображение_viber_2022-11-18_12-35-46-6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142984"/>
            <a:ext cx="407196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500042"/>
            <a:ext cx="2553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18, 19, 20 и 21 ноября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111" y="5214950"/>
            <a:ext cx="87718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на протяжении четырех дней изготавливали дидактическую игру «Жар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птица». Готовую игру дети принесли в группу для совместной игровой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</p:txBody>
      </p:sp>
      <p:pic>
        <p:nvPicPr>
          <p:cNvPr id="3074" name="Picture 2" descr="C:\Users\Мастер\Desktop\Фотоотчет по календарю по месяцам\Фото календарь ноябрь\изображение_viber_2022-11-22_17-06-42-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3990324" cy="2571768"/>
          </a:xfrm>
          <a:prstGeom prst="rect">
            <a:avLst/>
          </a:prstGeom>
          <a:noFill/>
        </p:spPr>
      </p:pic>
      <p:pic>
        <p:nvPicPr>
          <p:cNvPr id="3075" name="Picture 3" descr="C:\Users\Мастер\Desktop\Фотоотчет по календарю по месяцам\Фото календарь ноябрь\изображение_viber_2022-11-29_12-51-35-6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43116"/>
            <a:ext cx="392909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1261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22 ноября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5286388"/>
            <a:ext cx="82614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искали в слогах знакомые буквы, обводили их и произносили звуки,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которые они обозначают.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Мастер\Desktop\Фотоотчет по календарю по месяцам\Фото календарь ноябрь\изображение_viber_2022-11-25_18-42-21-7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00109"/>
            <a:ext cx="7358114" cy="4018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5429264"/>
            <a:ext cx="8039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ноября дети рассмотрев сюжетную картину, составили рассказ.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Составленный рассказ дети рассказали на занятии по «Развитию речи».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так же принесли для выставки, раскрашенную ветку рябины.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00042"/>
            <a:ext cx="1133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ноября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Мастер\Desktop\Фотоотчет по календарю по месяцам\Фото календарь ноябрь\изображение_viber_2022-11-03_12-21-05-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3143240" cy="2147902"/>
          </a:xfrm>
          <a:prstGeom prst="rect">
            <a:avLst/>
          </a:prstGeom>
          <a:noFill/>
        </p:spPr>
      </p:pic>
      <p:pic>
        <p:nvPicPr>
          <p:cNvPr id="1027" name="Picture 3" descr="C:\Users\Мастер\Desktop\Фотоотчет по календарю по месяцам\Фото календарь ноябрь\изображение_viber_2022-11-03_12-21-05-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857364"/>
            <a:ext cx="2928958" cy="2286016"/>
          </a:xfrm>
          <a:prstGeom prst="rect">
            <a:avLst/>
          </a:prstGeom>
          <a:noFill/>
        </p:spPr>
      </p:pic>
      <p:pic>
        <p:nvPicPr>
          <p:cNvPr id="1028" name="Picture 4" descr="C:\Users\Мастер\Desktop\Фотоотчет по календарю по месяцам\Фото календарь ноябрь\изображение_viber_2022-11-03_12-21-05-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66" y="2714620"/>
            <a:ext cx="3071834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1261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23 ноября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072074"/>
            <a:ext cx="77198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изготовили дома и принесли в группу для совместной игровой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 дидактическую игру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Плюх».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Мастер\Desktop\Фотоотчет по календарю по месяцам\Фото календарь ноябрь\изображение_viber_2022-11-29_12-51-35-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14488"/>
            <a:ext cx="4071966" cy="2786082"/>
          </a:xfrm>
          <a:prstGeom prst="rect">
            <a:avLst/>
          </a:prstGeom>
          <a:noFill/>
        </p:spPr>
      </p:pic>
      <p:pic>
        <p:nvPicPr>
          <p:cNvPr id="5123" name="Picture 3" descr="C:\Users\Мастер\Desktop\Фотоотчет по календарю по месяцам\Фото календарь ноябрь\изображение_viber_2022-11-25_18-42-33-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14422"/>
            <a:ext cx="421484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1261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24 ноября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500570"/>
            <a:ext cx="42148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изготовили и принесли в группу вырезанную головоломку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«Игра Архимеда» для совместной игровой деятельности.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Мастер\Desktop\Фотоотчет по календарю по месяцам\Фото календарь ноябрь\изображение_viber_2022-11-29_12-51-35-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071942"/>
            <a:ext cx="3500462" cy="2428892"/>
          </a:xfrm>
          <a:prstGeom prst="rect">
            <a:avLst/>
          </a:prstGeom>
          <a:noFill/>
        </p:spPr>
      </p:pic>
      <p:pic>
        <p:nvPicPr>
          <p:cNvPr id="6147" name="Picture 3" descr="C:\Users\Мастер\Desktop\Фотоотчет по календарю по месяцам\Фото календарь ноябрь\изображение_viber_2022-11-25_18-42-20-7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285860"/>
            <a:ext cx="3643338" cy="2571768"/>
          </a:xfrm>
          <a:prstGeom prst="rect">
            <a:avLst/>
          </a:prstGeom>
          <a:noFill/>
        </p:spPr>
      </p:pic>
      <p:pic>
        <p:nvPicPr>
          <p:cNvPr id="6148" name="Picture 4" descr="C:\Users\Мастер\Desktop\Фотоотчет по календарю по месяцам\Фото календарь ноябрь\изображение_viber_2022-11-25_18-42-20-8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285860"/>
            <a:ext cx="350046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1261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25 ноября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429132"/>
            <a:ext cx="871706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принесли в группу изготовленную линейку, которую использовали на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занятии и в дальнейшем будут использовать, как дидактическое пособие на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занятиях по «Формированию элементарных математических представлений».</a:t>
            </a:r>
          </a:p>
          <a:p>
            <a:endParaRPr lang="ru-RU" dirty="0"/>
          </a:p>
        </p:txBody>
      </p:sp>
      <p:pic>
        <p:nvPicPr>
          <p:cNvPr id="7170" name="Picture 2" descr="C:\Users\Мастер\Desktop\Фотоотчет по календарю по месяцам\Фото календарь ноябрь\изображение_viber_2022-11-30_13-05-22-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8"/>
            <a:ext cx="4143404" cy="2571768"/>
          </a:xfrm>
          <a:prstGeom prst="rect">
            <a:avLst/>
          </a:prstGeom>
          <a:noFill/>
        </p:spPr>
      </p:pic>
      <p:pic>
        <p:nvPicPr>
          <p:cNvPr id="7171" name="Picture 3" descr="C:\Users\Мастер\Desktop\Фотоотчет по календарю по месяцам\Фото календарь ноябрь\изображение_viber_2022-11-30_13-05-23-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000108"/>
            <a:ext cx="404016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1261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26 ноября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194" y="4572008"/>
            <a:ext cx="847982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Рассмотрев дома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фотографии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животных, ребята рассказали, что в каждом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рядов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фотографий есть одно лишнее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животное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 объяснили почему они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ишние.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Рассмотрев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геометрические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фигуры, дети отгадывая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загадки,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нарисовали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самостоятельно отгадку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Мастер\Desktop\Фотоотчет по календарю по месяцам\Фото календарь ноябрь\изображение_viber_2022-11-28_13-04-43-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3"/>
            <a:ext cx="4071966" cy="2597802"/>
          </a:xfrm>
          <a:prstGeom prst="rect">
            <a:avLst/>
          </a:prstGeom>
          <a:noFill/>
        </p:spPr>
      </p:pic>
      <p:pic>
        <p:nvPicPr>
          <p:cNvPr id="2051" name="Picture 3" descr="C:\Users\Мастер\Desktop\Фотоотчет по календарю по месяцам\Фото календарь ноябрь\изображение_viber_2022-11-28_13-04-43-8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14423"/>
            <a:ext cx="4143404" cy="2571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71480"/>
            <a:ext cx="1261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27 ноября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5429264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приготовили подарки для мам к празднику «День матери» - красивый орнамент из незабудок.</a:t>
            </a:r>
            <a:endParaRPr lang="ru-RU" dirty="0"/>
          </a:p>
        </p:txBody>
      </p:sp>
      <p:pic>
        <p:nvPicPr>
          <p:cNvPr id="3074" name="Picture 2" descr="C:\Users\Мастер\Desktop\Фотоотчет по календарю по месяцам\Фото календарь ноябрь\изображение_viber_2022-11-28_13-04-44-2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071546"/>
            <a:ext cx="698505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28604"/>
            <a:ext cx="1261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28 ноября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4929198"/>
            <a:ext cx="24878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55007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5500702"/>
            <a:ext cx="826142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искали в слогах знакомые буквы, обводили их и произносили звуки,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которые они обозначают.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C:\Users\Мастер\Desktop\Фотоотчет по календарю по месяцам\Фото календарь ноябрь\изображение_viber_2022-11-30_12-47-06-8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71546"/>
            <a:ext cx="6825077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357166"/>
            <a:ext cx="1261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29 ноября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286256"/>
            <a:ext cx="4420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показывали навыки завязывания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узла «Восьмерки»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помощью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верёвки по предложенной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схеме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Мастер\Desktop\Фотоотчет по календарю по месяцам\Фото календарь ноябрь\изображение_viber_2022-11-30_12-47-06-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28670"/>
            <a:ext cx="3929090" cy="2714644"/>
          </a:xfrm>
          <a:prstGeom prst="rect">
            <a:avLst/>
          </a:prstGeom>
          <a:noFill/>
        </p:spPr>
      </p:pic>
      <p:pic>
        <p:nvPicPr>
          <p:cNvPr id="5123" name="Picture 3" descr="C:\Users\Мастер\Desktop\Фотоотчет по календарю по месяцам\Фото календарь ноябрь\изображение_viber_2022-11-30_12-47-06-7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928670"/>
            <a:ext cx="3746526" cy="2714644"/>
          </a:xfrm>
          <a:prstGeom prst="rect">
            <a:avLst/>
          </a:prstGeom>
          <a:noFill/>
        </p:spPr>
      </p:pic>
      <p:pic>
        <p:nvPicPr>
          <p:cNvPr id="5124" name="Picture 4" descr="C:\Users\Мастер\Desktop\Фотоотчет по календарю по месяцам\Фото календарь ноябрь\изображение_viber_2022-11-30_12-47-06-6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848451"/>
            <a:ext cx="3714776" cy="2795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1261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30 ноября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Мастер\Desktop\Фотоотчет по календарю по месяцам\Фото календарь ноябрь\изображение_viber_2022-12-01_12-48-24-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4000528" cy="2500330"/>
          </a:xfrm>
          <a:prstGeom prst="rect">
            <a:avLst/>
          </a:prstGeom>
          <a:noFill/>
        </p:spPr>
      </p:pic>
      <p:pic>
        <p:nvPicPr>
          <p:cNvPr id="6147" name="Picture 3" descr="C:\Users\Мастер\Desktop\Фотоотчет по календарю по месяцам\Фото календарь ноябрь\изображение_viber_2022-12-01_12-48-24-8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85860"/>
            <a:ext cx="4071966" cy="250032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072074"/>
            <a:ext cx="9156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группе с детьми поиграли «Кто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больше найдет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орнаментов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украшении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избы».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2357430"/>
            <a:ext cx="5991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214950"/>
            <a:ext cx="82918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ноября ребенку дома было прочитан рассказ «Прогулка с мамой 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ноябре». На занятии по «Развитию речи» дети пересказывали данный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рассказ. А на занятии по изобразительной деятельности дети с педагогом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рисовали птицу свиристель.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428604"/>
            <a:ext cx="1133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ноября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стер\Desktop\Фотоотчет по календарю по месяцам\Фото календарь ноябрь\изображение_viber_2022-11-03_12-21-19-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4071966" cy="2857520"/>
          </a:xfrm>
          <a:prstGeom prst="rect">
            <a:avLst/>
          </a:prstGeom>
          <a:noFill/>
        </p:spPr>
      </p:pic>
      <p:pic>
        <p:nvPicPr>
          <p:cNvPr id="2051" name="Picture 3" descr="C:\Users\Мастер\Desktop\Фотоотчет по календарю по месяцам\Фото календарь ноябрь\изображение_viber_2022-11-03_12-21-04-8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14488"/>
            <a:ext cx="4157140" cy="2901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000636"/>
            <a:ext cx="90026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Накануне праздника «Дня народного единства» дети дома изготовили открытки.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Подписанные открытки дети принесли и опустили  в почтовый ящик, который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находился в раздевалке группы № 12. Открытки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переданы,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указанным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дресатам, 7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ноября в группе.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00042"/>
            <a:ext cx="1133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ноября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Мастер\Desktop\Фотоотчет по календарю по месяцам\Фото календарь ноябрь\изображение_viber_2022-11-07_14-07-53-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1071546"/>
            <a:ext cx="1857388" cy="3214710"/>
          </a:xfrm>
          <a:prstGeom prst="rect">
            <a:avLst/>
          </a:prstGeom>
          <a:noFill/>
        </p:spPr>
      </p:pic>
      <p:pic>
        <p:nvPicPr>
          <p:cNvPr id="1027" name="Picture 3" descr="C:\Users\Мастер\Desktop\Фотоотчет по календарю по месяцам\Фото календарь ноябрь\изображение_viber_2022-11-07_14-07-52-8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1071546"/>
            <a:ext cx="1643074" cy="3214710"/>
          </a:xfrm>
          <a:prstGeom prst="rect">
            <a:avLst/>
          </a:prstGeom>
          <a:noFill/>
        </p:spPr>
      </p:pic>
      <p:pic>
        <p:nvPicPr>
          <p:cNvPr id="1028" name="Picture 4" descr="C:\Users\Мастер\Desktop\Фотоотчет по календарю по месяцам\Фото календарь ноябрь\изображение_viber_2022-11-07_14-07-52-8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488" y="1000108"/>
            <a:ext cx="1714512" cy="3357586"/>
          </a:xfrm>
          <a:prstGeom prst="rect">
            <a:avLst/>
          </a:prstGeom>
          <a:noFill/>
        </p:spPr>
      </p:pic>
      <p:pic>
        <p:nvPicPr>
          <p:cNvPr id="1029" name="Picture 5" descr="C:\Users\Мастер\Desktop\Фотоотчет по календарю по месяцам\Фото календарь ноябрь\изображение_viber_2022-11-07_14-07-53-0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1643050"/>
            <a:ext cx="335758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000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4500570"/>
            <a:ext cx="890474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группе была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роведена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познавательная беседа о лягушках. Дети рассказали,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лягушки отличаются друг от друга, почему лягушки полезные животные 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чем выражается их польза. В заключении просмотрели видео про лягушек.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57166"/>
            <a:ext cx="1133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ноября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Мастер\Desktop\Фотоотчет по календарю по месяцам\Фото календарь ноябрь\изображение_viber_2022-11-08_12-55-12-4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4286280" cy="2571768"/>
          </a:xfrm>
          <a:prstGeom prst="rect">
            <a:avLst/>
          </a:prstGeom>
          <a:noFill/>
        </p:spPr>
      </p:pic>
      <p:pic>
        <p:nvPicPr>
          <p:cNvPr id="1027" name="Picture 3" descr="C:\Users\Мастер\Desktop\Фотоотчет по календарю по месяцам\Фото календарь ноябрь\изображение_viber_2022-11-08_12-55-12-3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214422"/>
            <a:ext cx="4071966" cy="2588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4929198"/>
            <a:ext cx="8407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Выученное дома на выбор стихотворение дети рассказывали на занятии по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«Развитию речи» 11 ноября.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85728"/>
            <a:ext cx="1133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ноября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Мастер\Desktop\Фотоотчет по календарю по месяцам\Фото календарь ноябрь\изображение_viber_2022-11-11_12-31-15-6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57298"/>
            <a:ext cx="4309468" cy="2786082"/>
          </a:xfrm>
          <a:prstGeom prst="rect">
            <a:avLst/>
          </a:prstGeom>
          <a:noFill/>
        </p:spPr>
      </p:pic>
      <p:pic>
        <p:nvPicPr>
          <p:cNvPr id="1027" name="Picture 3" descr="C:\Users\Мастер\Desktop\Фотоотчет по календарю по месяцам\Фото календарь ноябрь\изображение_viber_2022-11-11_12-31-15-4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357298"/>
            <a:ext cx="407196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58" y="5357826"/>
            <a:ext cx="8325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искали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слогах знакомые буквы, обводили их и произносили звуки,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которые они обозначают.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28604"/>
            <a:ext cx="1133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ноября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Мастер\Desktop\Фотоотчет по календарю по месяцам\Фото календарь ноябрь\изображение_viber_2022-11-07_14-07-53-1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42984"/>
            <a:ext cx="7643866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4929198"/>
            <a:ext cx="85945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группе была проведена познавательная беседа о жизни и повадках птиц,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изображенных на этих  фотографиях. По предложенной схеме в правильной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последовательности дети дома нарисовали птицу и принесли в группу 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выставочный стенд «Наш вернисаж».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357166"/>
            <a:ext cx="1133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 ноября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Мастер\Desktop\Фотоотчет по календарю по месяцам\Фото календарь ноябрь\изображение_viber_2022-11-11_18-32-47-9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7858180" cy="372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5357826"/>
            <a:ext cx="89561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Изготовленную книжку - малышку с произведением В. М. Гаршина «Лягушка –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путешественница» дети принесли в группу. В группе была проведена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беседа по прочитанному произведению. А на занятии по изобразительной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 дети рисовали лягушку.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00042"/>
            <a:ext cx="1133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 ноября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астер\Desktop\Фотоотчет по календарю по месяцам\Фото календарь ноябрь\изображение_viber_2022-11-09_18-44-29-4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4143404" cy="2714644"/>
          </a:xfrm>
          <a:prstGeom prst="rect">
            <a:avLst/>
          </a:prstGeom>
          <a:noFill/>
        </p:spPr>
      </p:pic>
      <p:pic>
        <p:nvPicPr>
          <p:cNvPr id="3075" name="Picture 3" descr="C:\Users\Мастер\Desktop\Фотоотчет по календарю по месяцам\Фото календарь ноябрь\изображение_viber_2022-11-09_18-44-30-8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85728"/>
            <a:ext cx="3714776" cy="2236725"/>
          </a:xfrm>
          <a:prstGeom prst="rect">
            <a:avLst/>
          </a:prstGeom>
          <a:noFill/>
        </p:spPr>
      </p:pic>
      <p:pic>
        <p:nvPicPr>
          <p:cNvPr id="3076" name="Picture 4" descr="C:\Users\Мастер\Desktop\Фотоотчет по календарю по месяцам\Фото календарь ноябрь\изображение_viber_2022-11-10_19-04-24-6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786059"/>
            <a:ext cx="371477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1446</TotalTime>
  <Words>767</Words>
  <PresentationFormat>Экран (4:3)</PresentationFormat>
  <Paragraphs>106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Мастер</dc:creator>
  <cp:lastModifiedBy>Мастер</cp:lastModifiedBy>
  <cp:revision>154</cp:revision>
  <dcterms:created xsi:type="dcterms:W3CDTF">2022-10-27T12:45:23Z</dcterms:created>
  <dcterms:modified xsi:type="dcterms:W3CDTF">2022-12-01T13:28:50Z</dcterms:modified>
</cp:coreProperties>
</file>