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714488"/>
            <a:ext cx="81601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по «Детскому календарю»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детей дошкольного возраста 5-6 лет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№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/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(октябрь)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285728"/>
            <a:ext cx="1349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 descr="C:\Users\Мастер\Desktop\изображение_viber_2022-10-31_19-17-48-2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142984"/>
            <a:ext cx="5768421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3878" y="5643578"/>
            <a:ext cx="8640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принесли в группу вырезанные яблоки, в качестве счетного материала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занятий «Формирование элементарных математических представлений».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71480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C:\Users\Мастер\Desktop\изображение_viber_2022-10-31_19-32-29-2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214421"/>
            <a:ext cx="4214842" cy="5072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669" y="5500702"/>
            <a:ext cx="8841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выставки дети принесли в группу нарисованный густой кустарник и птиц.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Мастер\Desktop\Календарь фото\изображение_viber_2022-10-31_19-42-10-2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500990" cy="3636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71480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 descr="C:\Users\Мастер\Desktop\изображение_viber_2022-10-31_19-47-57-8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6495" y="1071547"/>
            <a:ext cx="3248512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14480" y="5429264"/>
            <a:ext cx="5249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Провела в группе беседу с детьми о павлинах.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5643578"/>
            <a:ext cx="8525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 октября в группе была прочитана русская народная сказка «Жар-птица 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Василиса-царевна».  Дети принесли раскрашенных птиц.</a:t>
            </a:r>
          </a:p>
        </p:txBody>
      </p:sp>
      <p:pic>
        <p:nvPicPr>
          <p:cNvPr id="22529" name="Picture 1" descr="C:\Users\Мастер\Desktop\Календарь фото\изображение_viber_2022-10-19_13-00-00-1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4280236" cy="3143272"/>
          </a:xfrm>
          <a:prstGeom prst="rect">
            <a:avLst/>
          </a:prstGeom>
          <a:noFill/>
        </p:spPr>
      </p:pic>
      <p:pic>
        <p:nvPicPr>
          <p:cNvPr id="22530" name="Picture 2" descr="C:\Users\Мастер\Desktop\изображение_viber_2022-10-31_20-01-01-9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000108"/>
            <a:ext cx="2714644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5500702"/>
            <a:ext cx="3555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Пособие для занятий в группе.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C:\Users\Мастер\Desktop\изображение_viber_2022-10-31_20-11-08-4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7786742" cy="4003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71480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813" y="5857892"/>
            <a:ext cx="8927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принесли раскрашенное перо и оформили коллективное групповое панно.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стер\Desktop\Календарь фото\изображение_viber_2022-10-26_13-10-27-3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8572528" cy="4345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C:\Users\Мастер\Desktop\Календарь фото\изображение_viber_2022-10-19_13-00-00-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3500462" cy="2143140"/>
          </a:xfrm>
          <a:prstGeom prst="rect">
            <a:avLst/>
          </a:prstGeom>
          <a:noFill/>
        </p:spPr>
      </p:pic>
      <p:pic>
        <p:nvPicPr>
          <p:cNvPr id="19458" name="Picture 2" descr="C:\Users\Мастер\Desktop\Календарь фото\изображение_viber_2022-10-19_13-00-01-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71546"/>
            <a:ext cx="3500461" cy="2143140"/>
          </a:xfrm>
          <a:prstGeom prst="rect">
            <a:avLst/>
          </a:prstGeom>
          <a:noFill/>
        </p:spPr>
      </p:pic>
      <p:pic>
        <p:nvPicPr>
          <p:cNvPr id="19459" name="Picture 3" descr="C:\Users\Мастер\Desktop\Календарь фото\изображение_viber_2022-10-19_13-00-11-1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429001"/>
            <a:ext cx="3500462" cy="235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5934670"/>
            <a:ext cx="8129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посмотрели видео про животных и насекомых, определили схожесть между ними.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C:\Users\Мастер\Desktop\Календарь фото\изображение_viber_2022-10-24_13-27-20-1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429000"/>
            <a:ext cx="192882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00042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C:\Users\Мастер\Desktop\Календарь фото\изображение_viber_2022-10-24_13-27-19-7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7834314" cy="36086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072074"/>
            <a:ext cx="8376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рассказывали отличия между раком-отшельником и обычным раком.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Раскладывали карточки по возрастанию.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Мастер\Desktop\изображение_viber_2022-11-01_12-16-21-7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071547"/>
            <a:ext cx="2783477" cy="3786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5286388"/>
            <a:ext cx="7244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Познакомились с дидактическим пособием – линейкой. Узнали,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измерить предмет с помощью линейки.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Мастер\Desktop\Календарь фото\изображение_viber_2022-10-19_12-58-50-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1285860"/>
            <a:ext cx="4946273" cy="38576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429264"/>
            <a:ext cx="8729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октября детям было дано задание рассмотреть картину и составить рассказ.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Составленный рассказ дети рассказали на занятии по «Развитию речи».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стер\Desktop\изображение_viber_2022-10-31_18-01-38-0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285860"/>
            <a:ext cx="2659999" cy="38576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500042"/>
            <a:ext cx="1231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1881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21 и 22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Мастер\Desktop\Календарь фото\изображение_viber_2022-10-24_13-27-20-5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7834314" cy="36086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5143512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играли в игру «Лото».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00042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23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Мастер\Desktop\изображение_viber_2022-10-31_20-42-54-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2611923" cy="4214842"/>
          </a:xfrm>
          <a:prstGeom prst="rect">
            <a:avLst/>
          </a:prstGeom>
          <a:noFill/>
        </p:spPr>
      </p:pic>
      <p:pic>
        <p:nvPicPr>
          <p:cNvPr id="1027" name="Picture 3" descr="C:\Users\Мастер\Desktop\изображение_viber_2022-10-31_20-39-38-7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214422"/>
            <a:ext cx="2571768" cy="42148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786454"/>
            <a:ext cx="8277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дорисовали фрукты и овощи, которых не было на картинке. А также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принесли нарисованные натюрморты.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24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стер\Desktop\Календарь фото\изображение_viber_2022-10-25_12-01-45-4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4572032" cy="2621497"/>
          </a:xfrm>
          <a:prstGeom prst="rect">
            <a:avLst/>
          </a:prstGeom>
          <a:noFill/>
        </p:spPr>
      </p:pic>
      <p:pic>
        <p:nvPicPr>
          <p:cNvPr id="3075" name="Picture 3" descr="C:\Users\Мастер\Desktop\Календарь фото\изображение_viber_2022-10-25_12-01-45-1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786190"/>
            <a:ext cx="4572032" cy="26361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4357694"/>
            <a:ext cx="37909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вырезали головоломку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Колумбово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яйцо» и принесли 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группу для совместной игровой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25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5072074"/>
            <a:ext cx="35555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Пособие для занятий в группе.</a:t>
            </a:r>
          </a:p>
          <a:p>
            <a:endParaRPr lang="ru-RU" dirty="0"/>
          </a:p>
        </p:txBody>
      </p:sp>
      <p:pic>
        <p:nvPicPr>
          <p:cNvPr id="4099" name="Picture 3" descr="C:\Users\Мастер\Desktop\изображение_viber_2022-11-01_09-32-38-2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6850110" cy="3159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71480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26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астер\Desktop\Календарь фото\изображение_viber_2022-10-27_12-37-39-9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071546"/>
            <a:ext cx="4000528" cy="2896007"/>
          </a:xfrm>
          <a:prstGeom prst="rect">
            <a:avLst/>
          </a:prstGeom>
          <a:noFill/>
        </p:spPr>
      </p:pic>
      <p:pic>
        <p:nvPicPr>
          <p:cNvPr id="5123" name="Picture 3" descr="C:\Users\Мастер\Desktop\Календарь фото\изображение_viber_2022-10-27_12-37-40-0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071546"/>
            <a:ext cx="3929089" cy="29289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4714884"/>
            <a:ext cx="68580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вырезали головоломку  «Собери квадрат» и принесли 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группу для совместной игровой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28604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4929198"/>
            <a:ext cx="648850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Выученное стихотворение дети рассказывали на занятии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«Развитию речи» 28 октября. Поговорили о ключах.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Мастер\Desktop\изображение_viber_2022-11-01_09-48-24-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142984"/>
            <a:ext cx="2143140" cy="3262306"/>
          </a:xfrm>
          <a:prstGeom prst="rect">
            <a:avLst/>
          </a:prstGeom>
          <a:noFill/>
        </p:spPr>
      </p:pic>
      <p:pic>
        <p:nvPicPr>
          <p:cNvPr id="6147" name="Picture 3" descr="C:\Users\Мастер\Desktop\изображение_viber_2022-11-01_09-48-24-2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142985"/>
            <a:ext cx="4584246" cy="328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28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Мастер\Desktop\изображение_viber_2022-11-01_09-54-25-9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6754088" cy="311532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5143512"/>
            <a:ext cx="6437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Закрепили с детьми названия о геометрических фигурах,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внешний вид. Соотносили предметы с фигурами.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642918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29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Мастер\Desktop\изображение_viber_2022-11-01_10-01-51-3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2"/>
            <a:ext cx="7137132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5643578"/>
            <a:ext cx="6441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Доделанные детьми орнаменты в определенном порядке.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4214818"/>
            <a:ext cx="5005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показали навыки в завязывании узлов.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Мастер\Desktop\изображение_viber_2022-11-01_11-44-58-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3714776" cy="2286016"/>
          </a:xfrm>
          <a:prstGeom prst="rect">
            <a:avLst/>
          </a:prstGeom>
          <a:noFill/>
        </p:spPr>
      </p:pic>
      <p:pic>
        <p:nvPicPr>
          <p:cNvPr id="9219" name="Picture 3" descr="C:\Users\Мастер\Desktop\изображение_viber_2022-11-01_11-45-14-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214422"/>
            <a:ext cx="390525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31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Мастер\Desktop\изображение_viber_2022-11-01_11-45-29-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3714775" cy="2286016"/>
          </a:xfrm>
          <a:prstGeom prst="rect">
            <a:avLst/>
          </a:prstGeom>
          <a:noFill/>
        </p:spPr>
      </p:pic>
      <p:pic>
        <p:nvPicPr>
          <p:cNvPr id="10243" name="Picture 3" descr="C:\Users\Мастер\Desktop\изображение_viber_2022-11-01_11-45-49-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214554"/>
            <a:ext cx="3941983" cy="23574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5214950"/>
            <a:ext cx="5812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Поиграли в игру «Кто больше найдет орнаментов».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214950"/>
            <a:ext cx="7903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октября нужно было прочитать ребенку рассказ«Прогулка с мамой 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октябре», а затем попросить ребенка пересказать текст. На занятии по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«Развитию речи» дети пересказывали рассказ.</a:t>
            </a:r>
          </a:p>
        </p:txBody>
      </p:sp>
      <p:pic>
        <p:nvPicPr>
          <p:cNvPr id="1027" name="Picture 3" descr="C:\Users\Мастер\Desktop\изображение_viber_2022-10-31_17-49-32-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3562220" cy="2428892"/>
          </a:xfrm>
          <a:prstGeom prst="rect">
            <a:avLst/>
          </a:prstGeom>
          <a:noFill/>
        </p:spPr>
      </p:pic>
      <p:pic>
        <p:nvPicPr>
          <p:cNvPr id="1028" name="Picture 4" descr="C:\Users\Мастер\Desktop\изображение_viber_2022-10-31_17-49-32-6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285992"/>
            <a:ext cx="3861137" cy="250033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428604"/>
            <a:ext cx="1231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2357430"/>
            <a:ext cx="5991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Мастер\Desktop\Календарь фото\изображение_viber_2022-10-19_12-58-05-5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8358246" cy="43576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7804" y="5429264"/>
            <a:ext cx="8816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Выполнив задание за 3 октября, дети узнали последовательность прорастания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пшеницы. Принесли карточки в группу для занятия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«Познавательное развитие».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0042"/>
            <a:ext cx="1231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30406" y="5214950"/>
            <a:ext cx="89135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Рассмотрев дома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фотографии пшеницы,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рассказали строение пшеничного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колоска. И принесли в группу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дорисованные простым карандашом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недостающие зёрна в колосьях.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Мастер\Desktop\изображение_viber_2022-10-31_18-13-17-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000108"/>
            <a:ext cx="3357586" cy="42148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357166"/>
            <a:ext cx="1231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500702"/>
            <a:ext cx="9154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5, 6 и 7 октября детьми готовились дидактическое пособие «Разрезная азбука»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занятий «Обучение грамоте».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астер\Desktop\изображение_viber_2022-10-31_18-38-08-1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7715304" cy="37862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285728"/>
            <a:ext cx="174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5, 6, 7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5572140"/>
            <a:ext cx="77420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Выученное на выбор стихотворение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рассказывали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занятии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«Развитию речи» 14 октября.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Мастер\Desktop\изображение_viber_2022-10-31_18-49-30-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928934"/>
            <a:ext cx="3958222" cy="2357454"/>
          </a:xfrm>
          <a:prstGeom prst="rect">
            <a:avLst/>
          </a:prstGeom>
          <a:noFill/>
        </p:spPr>
      </p:pic>
      <p:pic>
        <p:nvPicPr>
          <p:cNvPr id="29699" name="Picture 3" descr="C:\Users\Мастер\Desktop\изображение_viber_2022-10-31_18-49-30-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142984"/>
            <a:ext cx="3929090" cy="2500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428604"/>
            <a:ext cx="1231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3" name="Picture 1" descr="C:\Users\Мастер\Desktop\изображение_viber_2022-10-31_18-55-23-0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3709765" cy="2652707"/>
          </a:xfrm>
          <a:prstGeom prst="rect">
            <a:avLst/>
          </a:prstGeom>
          <a:noFill/>
        </p:spPr>
      </p:pic>
      <p:pic>
        <p:nvPicPr>
          <p:cNvPr id="28674" name="Picture 2" descr="C:\Users\Мастер\Desktop\изображение_viber_2022-10-31_18-55-23-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643050"/>
            <a:ext cx="3784340" cy="26432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929198"/>
            <a:ext cx="81162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октября в группе было прочитано произведение грузинского поэта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Акакия Церетели «Летучая мышь».  Рассмотрели с детьми фотографии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летучих мышей, почитала энциклопедию о летучих мышах.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57166"/>
            <a:ext cx="1231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стер\Desktop\collection-of-beautiful-leafy-wallpapers-for-power-point-picture-48-SiYRkjQ5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49" name="Picture 1" descr="C:\Users\Мастер\Desktop\Календарь фото\изображение_viber_2022-10-19_12-59-21-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8338305" cy="38460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5286388"/>
            <a:ext cx="6852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Изготовленную летучую мышь принесли в группу. Вместе с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детьми обыграли сказку «Гордая летучая мышь».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0042"/>
            <a:ext cx="1359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 октября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444</TotalTime>
  <Words>509</Words>
  <PresentationFormat>Экран (4:3)</PresentationFormat>
  <Paragraphs>83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Мастер</dc:creator>
  <cp:lastModifiedBy>11</cp:lastModifiedBy>
  <cp:revision>57</cp:revision>
  <dcterms:created xsi:type="dcterms:W3CDTF">2022-10-27T12:45:23Z</dcterms:created>
  <dcterms:modified xsi:type="dcterms:W3CDTF">2023-01-26T10:23:03Z</dcterms:modified>
</cp:coreProperties>
</file>